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autoCompressPictures="0">
  <p:sldMasterIdLst>
    <p:sldMasterId id="2147483659" r:id="rId4"/>
    <p:sldMasterId id="2147483696" r:id="rId5"/>
  </p:sldMasterIdLst>
  <p:notesMasterIdLst>
    <p:notesMasterId r:id="rId27"/>
  </p:notesMasterIdLst>
  <p:handoutMasterIdLst>
    <p:handoutMasterId r:id="rId28"/>
  </p:handoutMasterIdLst>
  <p:sldIdLst>
    <p:sldId id="291" r:id="rId6"/>
    <p:sldId id="293" r:id="rId7"/>
    <p:sldId id="353" r:id="rId8"/>
    <p:sldId id="926" r:id="rId9"/>
    <p:sldId id="347" r:id="rId10"/>
    <p:sldId id="578" r:id="rId11"/>
    <p:sldId id="925" r:id="rId12"/>
    <p:sldId id="300" r:id="rId13"/>
    <p:sldId id="311" r:id="rId14"/>
    <p:sldId id="298" r:id="rId15"/>
    <p:sldId id="314" r:id="rId16"/>
    <p:sldId id="299" r:id="rId17"/>
    <p:sldId id="297" r:id="rId18"/>
    <p:sldId id="309" r:id="rId19"/>
    <p:sldId id="302" r:id="rId20"/>
    <p:sldId id="929" r:id="rId21"/>
    <p:sldId id="930" r:id="rId22"/>
    <p:sldId id="931" r:id="rId23"/>
    <p:sldId id="928" r:id="rId24"/>
    <p:sldId id="932" r:id="rId25"/>
    <p:sldId id="295" r:id="rId26"/>
  </p:sldIdLst>
  <p:sldSz cx="9144000" cy="5143500" type="screen16x9"/>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Lexend Deca" panose="020F0502020204030204" pitchFamily="34" charset="0"/>
      <p:regular r:id="rId35"/>
      <p:bold r:id="rId36"/>
      <p:italic r:id="rId37"/>
      <p:boldItalic r:id="rId38"/>
    </p:embeddedFont>
    <p:embeddedFont>
      <p:font typeface="Muli" pitchFamily="2" charset="77"/>
      <p:regular r:id="rId39"/>
      <p:bold r:id="rId40"/>
      <p:italic r:id="rId41"/>
      <p:boldItalic r:id="rId42"/>
    </p:embeddedFont>
    <p:embeddedFont>
      <p:font typeface="Muli ExtraBold" pitchFamily="2" charset="77"/>
      <p:bold r:id="rId43"/>
      <p:italic r:id="rId44"/>
      <p:boldItalic r:id="rId45"/>
    </p:embeddedFont>
    <p:embeddedFont>
      <p:font typeface="Muli ExtraLight" pitchFamily="2" charset="77"/>
      <p:regular r:id="rId46"/>
      <p:italic r:id="rId47"/>
    </p:embeddedFont>
    <p:embeddedFont>
      <p:font typeface="Muli Light" pitchFamily="2" charset="77"/>
      <p:regular r:id="rId48"/>
      <p:italic r:id="rId49"/>
    </p:embeddedFont>
    <p:embeddedFont>
      <p:font typeface="Muli Light" pitchFamily="2" charset="77"/>
      <p:regular r:id="rId48"/>
      <p:italic r:id="rId4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9E62D27-DBE1-D5FA-F58A-054C4A0B6896}" name="Karolina Tkaczuk" initials="KT" userId="S::k.tkaczuk@sanoscience.org::87639384-4fbb-4338-87aa-2d7a7cc22f1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4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9E4C54D-B010-CD59-B41A-E119C1282DFE}" v="23" dt="2022-05-26T13:50:47.576"/>
    <p1510:client id="{3C0C67D2-90B2-A4B5-7BE8-0C5555072CD9}" v="8" dt="2022-05-26T07:37:13.738"/>
    <p1510:client id="{48A10449-1FB2-8D43-ABD4-A16DA85308FA}" v="105" dt="2022-05-26T09:29:41.386"/>
    <p1510:client id="{6B4819AC-31DE-9C40-AB61-87645A1EFA25}" v="262" dt="2022-05-26T10:10:22.455"/>
    <p1510:client id="{85BCD3B5-40F2-D34C-9618-39C203F40B6D}" v="7" dt="2022-05-25T14:08:45.333"/>
    <p1510:client id="{8B911BF5-F64B-42EB-8FFE-8D34E6CBC00D}" v="36" dt="2022-06-30T13:55:34.693"/>
    <p1510:client id="{BBB2803E-A8AE-0CAE-E8FB-F2004261E078}" v="164" dt="2022-05-25T17:24:55.536"/>
    <p1510:client id="{CF73B8AA-CDC2-6A8E-5256-F8FB5FC19EA6}" v="1" dt="2022-05-25T14:55:29.687"/>
  </p1510:revLst>
</p1510:revInfo>
</file>

<file path=ppt/tableStyles.xml><?xml version="1.0" encoding="utf-8"?>
<a:tblStyleLst xmlns:a="http://schemas.openxmlformats.org/drawingml/2006/main" def="{841EFFFA-A2E8-4619-9F8F-E4035676C761}">
  <a:tblStyle styleId="{841EFFFA-A2E8-4619-9F8F-E4035676C761}"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1480"/>
    <p:restoredTop sz="94767"/>
  </p:normalViewPr>
  <p:slideViewPr>
    <p:cSldViewPr snapToGrid="0">
      <p:cViewPr varScale="1">
        <p:scale>
          <a:sx n="171" d="100"/>
          <a:sy n="171" d="100"/>
        </p:scale>
        <p:origin x="416" y="160"/>
      </p:cViewPr>
      <p:guideLst>
        <p:guide orient="horz" pos="1620"/>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11.fntdata"/><Relationship Id="rId21" Type="http://schemas.openxmlformats.org/officeDocument/2006/relationships/slide" Target="slides/slide16.xml"/><Relationship Id="rId34" Type="http://schemas.openxmlformats.org/officeDocument/2006/relationships/font" Target="fonts/font6.fntdata"/><Relationship Id="rId42" Type="http://schemas.openxmlformats.org/officeDocument/2006/relationships/font" Target="fonts/font14.fntdata"/><Relationship Id="rId47" Type="http://schemas.openxmlformats.org/officeDocument/2006/relationships/font" Target="fonts/font19.fntdata"/><Relationship Id="rId50" Type="http://schemas.openxmlformats.org/officeDocument/2006/relationships/presProps" Target="presProps.xml"/><Relationship Id="rId55"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1.fntdata"/><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font" Target="fonts/font12.fntdata"/><Relationship Id="rId45" Type="http://schemas.openxmlformats.org/officeDocument/2006/relationships/font" Target="fonts/font17.fntdata"/><Relationship Id="rId53" Type="http://schemas.openxmlformats.org/officeDocument/2006/relationships/tableStyles" Target="tableStyles.xml"/><Relationship Id="rId5" Type="http://schemas.openxmlformats.org/officeDocument/2006/relationships/slideMaster" Target="slideMasters/slideMaster2.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3.fntdata"/><Relationship Id="rId44" Type="http://schemas.openxmlformats.org/officeDocument/2006/relationships/font" Target="fonts/font16.fntdata"/><Relationship Id="rId52"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font" Target="fonts/font15.fntdata"/><Relationship Id="rId48" Type="http://schemas.openxmlformats.org/officeDocument/2006/relationships/font" Target="fonts/font20.fntdata"/><Relationship Id="rId56" Type="http://schemas.microsoft.com/office/2018/10/relationships/authors" Target="authors.xml"/><Relationship Id="rId8" Type="http://schemas.openxmlformats.org/officeDocument/2006/relationships/slide" Target="slides/slide3.xml"/><Relationship Id="rId51" Type="http://schemas.openxmlformats.org/officeDocument/2006/relationships/viewProps" Target="viewProp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5.fntdata"/><Relationship Id="rId38" Type="http://schemas.openxmlformats.org/officeDocument/2006/relationships/font" Target="fonts/font10.fntdata"/><Relationship Id="rId46" Type="http://schemas.openxmlformats.org/officeDocument/2006/relationships/font" Target="fonts/font18.fntdata"/><Relationship Id="rId20" Type="http://schemas.openxmlformats.org/officeDocument/2006/relationships/slide" Target="slides/slide15.xml"/><Relationship Id="rId41" Type="http://schemas.openxmlformats.org/officeDocument/2006/relationships/font" Target="fonts/font13.fntdata"/><Relationship Id="rId54"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openxmlformats.org/officeDocument/2006/relationships/font" Target="fonts/font8.fntdata"/><Relationship Id="rId49" Type="http://schemas.openxmlformats.org/officeDocument/2006/relationships/font" Target="fonts/font21.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mil Wozniak" userId="aafe88ea-6f9d-42fd-9f87-606e9e24e1e7" providerId="ADAL" clId="{6B4819AC-31DE-9C40-AB61-87645A1EFA25}"/>
    <pc:docChg chg="undo custSel addSld delSld modSld sldOrd">
      <pc:chgData name="Kamil Wozniak" userId="aafe88ea-6f9d-42fd-9f87-606e9e24e1e7" providerId="ADAL" clId="{6B4819AC-31DE-9C40-AB61-87645A1EFA25}" dt="2022-05-26T10:10:22.455" v="262" actId="14100"/>
      <pc:docMkLst>
        <pc:docMk/>
      </pc:docMkLst>
      <pc:sldChg chg="addSp delSp modSp mod">
        <pc:chgData name="Kamil Wozniak" userId="aafe88ea-6f9d-42fd-9f87-606e9e24e1e7" providerId="ADAL" clId="{6B4819AC-31DE-9C40-AB61-87645A1EFA25}" dt="2022-05-26T10:09:12.092" v="257" actId="14100"/>
        <pc:sldMkLst>
          <pc:docMk/>
          <pc:sldMk cId="1796771010" sldId="317"/>
        </pc:sldMkLst>
        <pc:spChg chg="mod">
          <ac:chgData name="Kamil Wozniak" userId="aafe88ea-6f9d-42fd-9f87-606e9e24e1e7" providerId="ADAL" clId="{6B4819AC-31DE-9C40-AB61-87645A1EFA25}" dt="2022-05-26T10:09:08.093" v="256" actId="1076"/>
          <ac:spMkLst>
            <pc:docMk/>
            <pc:sldMk cId="1796771010" sldId="317"/>
            <ac:spMk id="2" creationId="{12F6331E-6559-E044-B40C-17B9AF99C294}"/>
          </ac:spMkLst>
        </pc:spChg>
        <pc:spChg chg="add del mod">
          <ac:chgData name="Kamil Wozniak" userId="aafe88ea-6f9d-42fd-9f87-606e9e24e1e7" providerId="ADAL" clId="{6B4819AC-31DE-9C40-AB61-87645A1EFA25}" dt="2022-05-26T07:40:56.072" v="31"/>
          <ac:spMkLst>
            <pc:docMk/>
            <pc:sldMk cId="1796771010" sldId="317"/>
            <ac:spMk id="3" creationId="{941E46E3-DEDD-29F8-FEBD-79045C70CFCA}"/>
          </ac:spMkLst>
        </pc:spChg>
        <pc:spChg chg="add del mod">
          <ac:chgData name="Kamil Wozniak" userId="aafe88ea-6f9d-42fd-9f87-606e9e24e1e7" providerId="ADAL" clId="{6B4819AC-31DE-9C40-AB61-87645A1EFA25}" dt="2022-05-26T07:40:55.905" v="29"/>
          <ac:spMkLst>
            <pc:docMk/>
            <pc:sldMk cId="1796771010" sldId="317"/>
            <ac:spMk id="6" creationId="{2624CF52-B41E-8D4A-E352-84AF604CEB76}"/>
          </ac:spMkLst>
        </pc:spChg>
        <pc:spChg chg="add mod">
          <ac:chgData name="Kamil Wozniak" userId="aafe88ea-6f9d-42fd-9f87-606e9e24e1e7" providerId="ADAL" clId="{6B4819AC-31DE-9C40-AB61-87645A1EFA25}" dt="2022-05-26T07:45:48.546" v="57" actId="208"/>
          <ac:spMkLst>
            <pc:docMk/>
            <pc:sldMk cId="1796771010" sldId="317"/>
            <ac:spMk id="8" creationId="{4B302D0F-5CF3-6712-EF99-E2006483D7DC}"/>
          </ac:spMkLst>
        </pc:spChg>
        <pc:spChg chg="add del mod">
          <ac:chgData name="Kamil Wozniak" userId="aafe88ea-6f9d-42fd-9f87-606e9e24e1e7" providerId="ADAL" clId="{6B4819AC-31DE-9C40-AB61-87645A1EFA25}" dt="2022-05-26T07:47:06.348" v="65" actId="21"/>
          <ac:spMkLst>
            <pc:docMk/>
            <pc:sldMk cId="1796771010" sldId="317"/>
            <ac:spMk id="9" creationId="{F1A3F308-316A-048C-D680-B37280C23E8E}"/>
          </ac:spMkLst>
        </pc:spChg>
        <pc:spChg chg="add del mod">
          <ac:chgData name="Kamil Wozniak" userId="aafe88ea-6f9d-42fd-9f87-606e9e24e1e7" providerId="ADAL" clId="{6B4819AC-31DE-9C40-AB61-87645A1EFA25}" dt="2022-05-26T07:47:32.390" v="68" actId="21"/>
          <ac:spMkLst>
            <pc:docMk/>
            <pc:sldMk cId="1796771010" sldId="317"/>
            <ac:spMk id="12" creationId="{55FF4BA6-DC9C-38B1-CCFD-A95C2ECE99F1}"/>
          </ac:spMkLst>
        </pc:spChg>
        <pc:spChg chg="add mod">
          <ac:chgData name="Kamil Wozniak" userId="aafe88ea-6f9d-42fd-9f87-606e9e24e1e7" providerId="ADAL" clId="{6B4819AC-31DE-9C40-AB61-87645A1EFA25}" dt="2022-05-26T10:09:12.092" v="257" actId="14100"/>
          <ac:spMkLst>
            <pc:docMk/>
            <pc:sldMk cId="1796771010" sldId="317"/>
            <ac:spMk id="20" creationId="{48205BFB-3BF4-3B67-EF4E-7BE97D41385D}"/>
          </ac:spMkLst>
        </pc:spChg>
        <pc:spChg chg="add mod">
          <ac:chgData name="Kamil Wozniak" userId="aafe88ea-6f9d-42fd-9f87-606e9e24e1e7" providerId="ADAL" clId="{6B4819AC-31DE-9C40-AB61-87645A1EFA25}" dt="2022-05-26T07:48:00.407" v="76" actId="14100"/>
          <ac:spMkLst>
            <pc:docMk/>
            <pc:sldMk cId="1796771010" sldId="317"/>
            <ac:spMk id="21" creationId="{086860EB-28CB-2E92-3B5D-4CB320C068AF}"/>
          </ac:spMkLst>
        </pc:spChg>
        <pc:picChg chg="add del mod">
          <ac:chgData name="Kamil Wozniak" userId="aafe88ea-6f9d-42fd-9f87-606e9e24e1e7" providerId="ADAL" clId="{6B4819AC-31DE-9C40-AB61-87645A1EFA25}" dt="2022-05-26T07:42:22.938" v="37" actId="21"/>
          <ac:picMkLst>
            <pc:docMk/>
            <pc:sldMk cId="1796771010" sldId="317"/>
            <ac:picMk id="10" creationId="{786D2BDA-BB8C-373C-F23A-0084BA271F10}"/>
          </ac:picMkLst>
        </pc:picChg>
        <pc:picChg chg="add del mod">
          <ac:chgData name="Kamil Wozniak" userId="aafe88ea-6f9d-42fd-9f87-606e9e24e1e7" providerId="ADAL" clId="{6B4819AC-31DE-9C40-AB61-87645A1EFA25}" dt="2022-05-26T07:42:25.755" v="38" actId="21"/>
          <ac:picMkLst>
            <pc:docMk/>
            <pc:sldMk cId="1796771010" sldId="317"/>
            <ac:picMk id="11" creationId="{67E35E13-2B8B-C041-7D64-8BD6F125C023}"/>
          </ac:picMkLst>
        </pc:picChg>
        <pc:picChg chg="add del mod">
          <ac:chgData name="Kamil Wozniak" userId="aafe88ea-6f9d-42fd-9f87-606e9e24e1e7" providerId="ADAL" clId="{6B4819AC-31DE-9C40-AB61-87645A1EFA25}" dt="2022-05-26T10:05:50.774" v="207" actId="21"/>
          <ac:picMkLst>
            <pc:docMk/>
            <pc:sldMk cId="1796771010" sldId="317"/>
            <ac:picMk id="14" creationId="{7B7CC88E-6C98-D186-A89C-526BE525EF1C}"/>
          </ac:picMkLst>
        </pc:picChg>
        <pc:picChg chg="add del mod">
          <ac:chgData name="Kamil Wozniak" userId="aafe88ea-6f9d-42fd-9f87-606e9e24e1e7" providerId="ADAL" clId="{6B4819AC-31DE-9C40-AB61-87645A1EFA25}" dt="2022-05-26T10:05:53.042" v="208" actId="21"/>
          <ac:picMkLst>
            <pc:docMk/>
            <pc:sldMk cId="1796771010" sldId="317"/>
            <ac:picMk id="15" creationId="{B3488641-75E1-6754-1E47-5E9E15249D02}"/>
          </ac:picMkLst>
        </pc:picChg>
        <pc:picChg chg="mod">
          <ac:chgData name="Kamil Wozniak" userId="aafe88ea-6f9d-42fd-9f87-606e9e24e1e7" providerId="ADAL" clId="{6B4819AC-31DE-9C40-AB61-87645A1EFA25}" dt="2022-05-26T10:08:56.859" v="253" actId="14100"/>
          <ac:picMkLst>
            <pc:docMk/>
            <pc:sldMk cId="1796771010" sldId="317"/>
            <ac:picMk id="3074" creationId="{C35F880D-8342-FC18-6F8E-01465ACFA010}"/>
          </ac:picMkLst>
        </pc:picChg>
        <pc:picChg chg="mod">
          <ac:chgData name="Kamil Wozniak" userId="aafe88ea-6f9d-42fd-9f87-606e9e24e1e7" providerId="ADAL" clId="{6B4819AC-31DE-9C40-AB61-87645A1EFA25}" dt="2022-05-26T10:09:00.057" v="254" actId="14100"/>
          <ac:picMkLst>
            <pc:docMk/>
            <pc:sldMk cId="1796771010" sldId="317"/>
            <ac:picMk id="3076" creationId="{D6571DD2-4A12-B9AB-D955-AB740B4F1D47}"/>
          </ac:picMkLst>
        </pc:picChg>
      </pc:sldChg>
      <pc:sldChg chg="addSp delSp modSp mod">
        <pc:chgData name="Kamil Wozniak" userId="aafe88ea-6f9d-42fd-9f87-606e9e24e1e7" providerId="ADAL" clId="{6B4819AC-31DE-9C40-AB61-87645A1EFA25}" dt="2022-05-26T10:10:22.455" v="262" actId="14100"/>
        <pc:sldMkLst>
          <pc:docMk/>
          <pc:sldMk cId="760183052" sldId="318"/>
        </pc:sldMkLst>
        <pc:spChg chg="mod">
          <ac:chgData name="Kamil Wozniak" userId="aafe88ea-6f9d-42fd-9f87-606e9e24e1e7" providerId="ADAL" clId="{6B4819AC-31DE-9C40-AB61-87645A1EFA25}" dt="2022-05-26T10:08:49.701" v="252" actId="20577"/>
          <ac:spMkLst>
            <pc:docMk/>
            <pc:sldMk cId="760183052" sldId="318"/>
            <ac:spMk id="2" creationId="{D199D1B5-9614-255A-0E8C-445770E772CF}"/>
          </ac:spMkLst>
        </pc:spChg>
        <pc:spChg chg="add mod">
          <ac:chgData name="Kamil Wozniak" userId="aafe88ea-6f9d-42fd-9f87-606e9e24e1e7" providerId="ADAL" clId="{6B4819AC-31DE-9C40-AB61-87645A1EFA25}" dt="2022-05-26T07:49:52.141" v="90" actId="14100"/>
          <ac:spMkLst>
            <pc:docMk/>
            <pc:sldMk cId="760183052" sldId="318"/>
            <ac:spMk id="12" creationId="{9CFF85B1-3BE6-4830-5902-2BD00FB3A749}"/>
          </ac:spMkLst>
        </pc:spChg>
        <pc:spChg chg="add del mod">
          <ac:chgData name="Kamil Wozniak" userId="aafe88ea-6f9d-42fd-9f87-606e9e24e1e7" providerId="ADAL" clId="{6B4819AC-31DE-9C40-AB61-87645A1EFA25}" dt="2022-05-26T10:07:46.240" v="243" actId="21"/>
          <ac:spMkLst>
            <pc:docMk/>
            <pc:sldMk cId="760183052" sldId="318"/>
            <ac:spMk id="13" creationId="{17E8AF13-EDFD-F3FC-8B60-67991A4779C2}"/>
          </ac:spMkLst>
        </pc:spChg>
        <pc:spChg chg="add mod">
          <ac:chgData name="Kamil Wozniak" userId="aafe88ea-6f9d-42fd-9f87-606e9e24e1e7" providerId="ADAL" clId="{6B4819AC-31DE-9C40-AB61-87645A1EFA25}" dt="2022-05-26T10:10:22.455" v="262" actId="14100"/>
          <ac:spMkLst>
            <pc:docMk/>
            <pc:sldMk cId="760183052" sldId="318"/>
            <ac:spMk id="14" creationId="{AC7CA32A-06CB-69DF-C1FD-5FBA3FCA5857}"/>
          </ac:spMkLst>
        </pc:spChg>
        <pc:picChg chg="add del mod">
          <ac:chgData name="Kamil Wozniak" userId="aafe88ea-6f9d-42fd-9f87-606e9e24e1e7" providerId="ADAL" clId="{6B4819AC-31DE-9C40-AB61-87645A1EFA25}" dt="2022-05-26T10:07:16.078" v="231" actId="21"/>
          <ac:picMkLst>
            <pc:docMk/>
            <pc:sldMk cId="760183052" sldId="318"/>
            <ac:picMk id="10" creationId="{E881F2C7-DD72-8091-9D69-C484D2347692}"/>
          </ac:picMkLst>
        </pc:picChg>
        <pc:picChg chg="add del mod">
          <ac:chgData name="Kamil Wozniak" userId="aafe88ea-6f9d-42fd-9f87-606e9e24e1e7" providerId="ADAL" clId="{6B4819AC-31DE-9C40-AB61-87645A1EFA25}" dt="2022-05-26T10:07:19.036" v="232" actId="21"/>
          <ac:picMkLst>
            <pc:docMk/>
            <pc:sldMk cId="760183052" sldId="318"/>
            <ac:picMk id="11" creationId="{77D1ECA0-39C2-28BB-D367-51C6390E8598}"/>
          </ac:picMkLst>
        </pc:picChg>
        <pc:picChg chg="mod">
          <ac:chgData name="Kamil Wozniak" userId="aafe88ea-6f9d-42fd-9f87-606e9e24e1e7" providerId="ADAL" clId="{6B4819AC-31DE-9C40-AB61-87645A1EFA25}" dt="2022-05-26T10:07:58.791" v="244" actId="14100"/>
          <ac:picMkLst>
            <pc:docMk/>
            <pc:sldMk cId="760183052" sldId="318"/>
            <ac:picMk id="5122" creationId="{B82CB860-FD5B-A818-7A94-34F6018B267A}"/>
          </ac:picMkLst>
        </pc:picChg>
        <pc:picChg chg="mod">
          <ac:chgData name="Kamil Wozniak" userId="aafe88ea-6f9d-42fd-9f87-606e9e24e1e7" providerId="ADAL" clId="{6B4819AC-31DE-9C40-AB61-87645A1EFA25}" dt="2022-05-26T10:08:01.738" v="245" actId="14100"/>
          <ac:picMkLst>
            <pc:docMk/>
            <pc:sldMk cId="760183052" sldId="318"/>
            <ac:picMk id="5124" creationId="{11B628B4-B3B2-8362-906C-827CAA6A3FB2}"/>
          </ac:picMkLst>
        </pc:picChg>
      </pc:sldChg>
      <pc:sldChg chg="delSp mod">
        <pc:chgData name="Kamil Wozniak" userId="aafe88ea-6f9d-42fd-9f87-606e9e24e1e7" providerId="ADAL" clId="{6B4819AC-31DE-9C40-AB61-87645A1EFA25}" dt="2022-05-26T07:59:23.680" v="142" actId="21"/>
        <pc:sldMkLst>
          <pc:docMk/>
          <pc:sldMk cId="948577474" sldId="358"/>
        </pc:sldMkLst>
        <pc:picChg chg="del">
          <ac:chgData name="Kamil Wozniak" userId="aafe88ea-6f9d-42fd-9f87-606e9e24e1e7" providerId="ADAL" clId="{6B4819AC-31DE-9C40-AB61-87645A1EFA25}" dt="2022-05-26T07:59:19.530" v="141" actId="21"/>
          <ac:picMkLst>
            <pc:docMk/>
            <pc:sldMk cId="948577474" sldId="358"/>
            <ac:picMk id="3" creationId="{AFD84475-9DEC-AF43-ACC1-1D84B0583BE9}"/>
          </ac:picMkLst>
        </pc:picChg>
        <pc:picChg chg="del">
          <ac:chgData name="Kamil Wozniak" userId="aafe88ea-6f9d-42fd-9f87-606e9e24e1e7" providerId="ADAL" clId="{6B4819AC-31DE-9C40-AB61-87645A1EFA25}" dt="2022-05-26T07:59:23.680" v="142" actId="21"/>
          <ac:picMkLst>
            <pc:docMk/>
            <pc:sldMk cId="948577474" sldId="358"/>
            <ac:picMk id="15" creationId="{09515C57-A008-AD40-820F-AEC4FDDF546B}"/>
          </ac:picMkLst>
        </pc:picChg>
      </pc:sldChg>
      <pc:sldChg chg="delSp mod">
        <pc:chgData name="Kamil Wozniak" userId="aafe88ea-6f9d-42fd-9f87-606e9e24e1e7" providerId="ADAL" clId="{6B4819AC-31DE-9C40-AB61-87645A1EFA25}" dt="2022-05-26T07:59:32.293" v="144" actId="21"/>
        <pc:sldMkLst>
          <pc:docMk/>
          <pc:sldMk cId="3068482514" sldId="359"/>
        </pc:sldMkLst>
        <pc:picChg chg="del">
          <ac:chgData name="Kamil Wozniak" userId="aafe88ea-6f9d-42fd-9f87-606e9e24e1e7" providerId="ADAL" clId="{6B4819AC-31DE-9C40-AB61-87645A1EFA25}" dt="2022-05-26T07:59:29.592" v="143" actId="21"/>
          <ac:picMkLst>
            <pc:docMk/>
            <pc:sldMk cId="3068482514" sldId="359"/>
            <ac:picMk id="3" creationId="{A37E7043-AA5C-AE4F-85D8-A616B60B28DF}"/>
          </ac:picMkLst>
        </pc:picChg>
        <pc:picChg chg="del">
          <ac:chgData name="Kamil Wozniak" userId="aafe88ea-6f9d-42fd-9f87-606e9e24e1e7" providerId="ADAL" clId="{6B4819AC-31DE-9C40-AB61-87645A1EFA25}" dt="2022-05-26T07:59:32.293" v="144" actId="21"/>
          <ac:picMkLst>
            <pc:docMk/>
            <pc:sldMk cId="3068482514" sldId="359"/>
            <ac:picMk id="15" creationId="{D81181AC-0BB7-BD4C-985B-B4E4E827FAF9}"/>
          </ac:picMkLst>
        </pc:picChg>
      </pc:sldChg>
      <pc:sldChg chg="addSp delSp modSp mod ord">
        <pc:chgData name="Kamil Wozniak" userId="aafe88ea-6f9d-42fd-9f87-606e9e24e1e7" providerId="ADAL" clId="{6B4819AC-31DE-9C40-AB61-87645A1EFA25}" dt="2022-05-26T07:53:53.028" v="140" actId="1076"/>
        <pc:sldMkLst>
          <pc:docMk/>
          <pc:sldMk cId="1718329139" sldId="360"/>
        </pc:sldMkLst>
        <pc:spChg chg="mod">
          <ac:chgData name="Kamil Wozniak" userId="aafe88ea-6f9d-42fd-9f87-606e9e24e1e7" providerId="ADAL" clId="{6B4819AC-31DE-9C40-AB61-87645A1EFA25}" dt="2022-05-26T07:52:44.504" v="129" actId="14100"/>
          <ac:spMkLst>
            <pc:docMk/>
            <pc:sldMk cId="1718329139" sldId="360"/>
            <ac:spMk id="2" creationId="{7EB460D6-BEC5-B044-BFB4-5194A91D7DC6}"/>
          </ac:spMkLst>
        </pc:spChg>
        <pc:spChg chg="del">
          <ac:chgData name="Kamil Wozniak" userId="aafe88ea-6f9d-42fd-9f87-606e9e24e1e7" providerId="ADAL" clId="{6B4819AC-31DE-9C40-AB61-87645A1EFA25}" dt="2022-05-26T07:52:15.573" v="120" actId="21"/>
          <ac:spMkLst>
            <pc:docMk/>
            <pc:sldMk cId="1718329139" sldId="360"/>
            <ac:spMk id="3" creationId="{5D5858A9-2D53-084A-9B9D-C5E653D2FF10}"/>
          </ac:spMkLst>
        </pc:spChg>
        <pc:spChg chg="add del mod">
          <ac:chgData name="Kamil Wozniak" userId="aafe88ea-6f9d-42fd-9f87-606e9e24e1e7" providerId="ADAL" clId="{6B4819AC-31DE-9C40-AB61-87645A1EFA25}" dt="2022-05-26T07:52:15.588" v="122"/>
          <ac:spMkLst>
            <pc:docMk/>
            <pc:sldMk cId="1718329139" sldId="360"/>
            <ac:spMk id="5" creationId="{EB5F2F94-9CAF-63BC-4B26-02732A5B084B}"/>
          </ac:spMkLst>
        </pc:spChg>
        <pc:spChg chg="mod">
          <ac:chgData name="Kamil Wozniak" userId="aafe88ea-6f9d-42fd-9f87-606e9e24e1e7" providerId="ADAL" clId="{6B4819AC-31DE-9C40-AB61-87645A1EFA25}" dt="2022-05-26T07:53:45.044" v="139" actId="1076"/>
          <ac:spMkLst>
            <pc:docMk/>
            <pc:sldMk cId="1718329139" sldId="360"/>
            <ac:spMk id="8" creationId="{410ED041-2CD6-5D45-90D8-6B93758AAD29}"/>
          </ac:spMkLst>
        </pc:spChg>
        <pc:spChg chg="mod">
          <ac:chgData name="Kamil Wozniak" userId="aafe88ea-6f9d-42fd-9f87-606e9e24e1e7" providerId="ADAL" clId="{6B4819AC-31DE-9C40-AB61-87645A1EFA25}" dt="2022-05-26T07:53:53.028" v="140" actId="1076"/>
          <ac:spMkLst>
            <pc:docMk/>
            <pc:sldMk cId="1718329139" sldId="360"/>
            <ac:spMk id="9" creationId="{992663D2-2C75-C44F-9D93-808EA4BA019A}"/>
          </ac:spMkLst>
        </pc:spChg>
        <pc:spChg chg="mod">
          <ac:chgData name="Kamil Wozniak" userId="aafe88ea-6f9d-42fd-9f87-606e9e24e1e7" providerId="ADAL" clId="{6B4819AC-31DE-9C40-AB61-87645A1EFA25}" dt="2022-05-26T07:53:25.595" v="135" actId="1076"/>
          <ac:spMkLst>
            <pc:docMk/>
            <pc:sldMk cId="1718329139" sldId="360"/>
            <ac:spMk id="10" creationId="{357FC540-ED82-D847-904C-271ABCD5DCAD}"/>
          </ac:spMkLst>
        </pc:spChg>
        <pc:spChg chg="mod">
          <ac:chgData name="Kamil Wozniak" userId="aafe88ea-6f9d-42fd-9f87-606e9e24e1e7" providerId="ADAL" clId="{6B4819AC-31DE-9C40-AB61-87645A1EFA25}" dt="2022-05-26T07:53:37.742" v="138" actId="1076"/>
          <ac:spMkLst>
            <pc:docMk/>
            <pc:sldMk cId="1718329139" sldId="360"/>
            <ac:spMk id="11" creationId="{099A7B9D-30A9-9C40-9586-6711A9738D29}"/>
          </ac:spMkLst>
        </pc:spChg>
        <pc:spChg chg="add del mod">
          <ac:chgData name="Kamil Wozniak" userId="aafe88ea-6f9d-42fd-9f87-606e9e24e1e7" providerId="ADAL" clId="{6B4819AC-31DE-9C40-AB61-87645A1EFA25}" dt="2022-05-26T07:52:30.430" v="126" actId="21"/>
          <ac:spMkLst>
            <pc:docMk/>
            <pc:sldMk cId="1718329139" sldId="360"/>
            <ac:spMk id="12" creationId="{C5DC2D0E-4C10-1D44-905F-BBFB2BB1624E}"/>
          </ac:spMkLst>
        </pc:spChg>
        <pc:picChg chg="mod">
          <ac:chgData name="Kamil Wozniak" userId="aafe88ea-6f9d-42fd-9f87-606e9e24e1e7" providerId="ADAL" clId="{6B4819AC-31DE-9C40-AB61-87645A1EFA25}" dt="2022-05-26T07:53:02.978" v="132" actId="14100"/>
          <ac:picMkLst>
            <pc:docMk/>
            <pc:sldMk cId="1718329139" sldId="360"/>
            <ac:picMk id="6" creationId="{8567EEBC-5054-5341-ACF5-394041D70B1C}"/>
          </ac:picMkLst>
        </pc:picChg>
      </pc:sldChg>
      <pc:sldChg chg="modSp mod">
        <pc:chgData name="Kamil Wozniak" userId="aafe88ea-6f9d-42fd-9f87-606e9e24e1e7" providerId="ADAL" clId="{6B4819AC-31DE-9C40-AB61-87645A1EFA25}" dt="2022-05-26T08:12:43.745" v="190" actId="20577"/>
        <pc:sldMkLst>
          <pc:docMk/>
          <pc:sldMk cId="894908268" sldId="368"/>
        </pc:sldMkLst>
        <pc:spChg chg="mod">
          <ac:chgData name="Kamil Wozniak" userId="aafe88ea-6f9d-42fd-9f87-606e9e24e1e7" providerId="ADAL" clId="{6B4819AC-31DE-9C40-AB61-87645A1EFA25}" dt="2022-05-26T08:12:43.745" v="190" actId="20577"/>
          <ac:spMkLst>
            <pc:docMk/>
            <pc:sldMk cId="894908268" sldId="368"/>
            <ac:spMk id="22" creationId="{00000000-0000-0000-0000-000000000000}"/>
          </ac:spMkLst>
        </pc:spChg>
      </pc:sldChg>
      <pc:sldChg chg="modSp">
        <pc:chgData name="Kamil Wozniak" userId="aafe88ea-6f9d-42fd-9f87-606e9e24e1e7" providerId="ADAL" clId="{6B4819AC-31DE-9C40-AB61-87645A1EFA25}" dt="2022-05-26T08:49:57.555" v="204" actId="14100"/>
        <pc:sldMkLst>
          <pc:docMk/>
          <pc:sldMk cId="2386845357" sldId="371"/>
        </pc:sldMkLst>
        <pc:picChg chg="mod">
          <ac:chgData name="Kamil Wozniak" userId="aafe88ea-6f9d-42fd-9f87-606e9e24e1e7" providerId="ADAL" clId="{6B4819AC-31DE-9C40-AB61-87645A1EFA25}" dt="2022-05-26T08:49:36.288" v="201" actId="14100"/>
          <ac:picMkLst>
            <pc:docMk/>
            <pc:sldMk cId="2386845357" sldId="371"/>
            <ac:picMk id="6152" creationId="{CED6D406-0698-AD1E-8374-5266E9EF40A8}"/>
          </ac:picMkLst>
        </pc:picChg>
        <pc:picChg chg="mod">
          <ac:chgData name="Kamil Wozniak" userId="aafe88ea-6f9d-42fd-9f87-606e9e24e1e7" providerId="ADAL" clId="{6B4819AC-31DE-9C40-AB61-87645A1EFA25}" dt="2022-05-26T08:49:57.555" v="204" actId="14100"/>
          <ac:picMkLst>
            <pc:docMk/>
            <pc:sldMk cId="2386845357" sldId="371"/>
            <ac:picMk id="6154" creationId="{C0631497-6277-497C-D1BA-133B3249862B}"/>
          </ac:picMkLst>
        </pc:picChg>
      </pc:sldChg>
      <pc:sldChg chg="modSp mod">
        <pc:chgData name="Kamil Wozniak" userId="aafe88ea-6f9d-42fd-9f87-606e9e24e1e7" providerId="ADAL" clId="{6B4819AC-31DE-9C40-AB61-87645A1EFA25}" dt="2022-05-26T08:05:19.619" v="185" actId="1076"/>
        <pc:sldMkLst>
          <pc:docMk/>
          <pc:sldMk cId="213495124" sldId="373"/>
        </pc:sldMkLst>
        <pc:graphicFrameChg chg="mod modGraphic">
          <ac:chgData name="Kamil Wozniak" userId="aafe88ea-6f9d-42fd-9f87-606e9e24e1e7" providerId="ADAL" clId="{6B4819AC-31DE-9C40-AB61-87645A1EFA25}" dt="2022-05-26T08:05:19.619" v="185" actId="1076"/>
          <ac:graphicFrameMkLst>
            <pc:docMk/>
            <pc:sldMk cId="213495124" sldId="373"/>
            <ac:graphicFrameMk id="2" creationId="{93B7C30D-4960-724D-6D16-5035F49E861F}"/>
          </ac:graphicFrameMkLst>
        </pc:graphicFrameChg>
      </pc:sldChg>
      <pc:sldChg chg="modSp mod">
        <pc:chgData name="Kamil Wozniak" userId="aafe88ea-6f9d-42fd-9f87-606e9e24e1e7" providerId="ADAL" clId="{6B4819AC-31DE-9C40-AB61-87645A1EFA25}" dt="2022-05-26T08:44:44.698" v="194" actId="20577"/>
        <pc:sldMkLst>
          <pc:docMk/>
          <pc:sldMk cId="1364556064" sldId="374"/>
        </pc:sldMkLst>
        <pc:spChg chg="mod">
          <ac:chgData name="Kamil Wozniak" userId="aafe88ea-6f9d-42fd-9f87-606e9e24e1e7" providerId="ADAL" clId="{6B4819AC-31DE-9C40-AB61-87645A1EFA25}" dt="2022-05-26T08:44:44.698" v="194" actId="20577"/>
          <ac:spMkLst>
            <pc:docMk/>
            <pc:sldMk cId="1364556064" sldId="374"/>
            <ac:spMk id="10" creationId="{00000000-0000-0000-0000-000000000000}"/>
          </ac:spMkLst>
        </pc:spChg>
      </pc:sldChg>
      <pc:sldChg chg="add del">
        <pc:chgData name="Kamil Wozniak" userId="aafe88ea-6f9d-42fd-9f87-606e9e24e1e7" providerId="ADAL" clId="{6B4819AC-31DE-9C40-AB61-87645A1EFA25}" dt="2022-05-26T10:09:34.993" v="258" actId="2696"/>
        <pc:sldMkLst>
          <pc:docMk/>
          <pc:sldMk cId="4219191314" sldId="927"/>
        </pc:sldMkLst>
      </pc:sldChg>
      <pc:sldChg chg="add del">
        <pc:chgData name="Kamil Wozniak" userId="aafe88ea-6f9d-42fd-9f87-606e9e24e1e7" providerId="ADAL" clId="{6B4819AC-31DE-9C40-AB61-87645A1EFA25}" dt="2022-05-26T10:09:38.578" v="259" actId="2696"/>
        <pc:sldMkLst>
          <pc:docMk/>
          <pc:sldMk cId="3646709585" sldId="928"/>
        </pc:sldMkLst>
      </pc:sldChg>
    </pc:docChg>
  </pc:docChgLst>
  <pc:docChgLst>
    <pc:chgData name="Jose Sousa" userId="c3f8f066-3c6c-47c9-be63-fed583076234" providerId="ADAL" clId="{85BCD3B5-40F2-D34C-9618-39C203F40B6D}"/>
    <pc:docChg chg="undo custSel addSld delSld modSld sldOrd">
      <pc:chgData name="Jose Sousa" userId="c3f8f066-3c6c-47c9-be63-fed583076234" providerId="ADAL" clId="{85BCD3B5-40F2-D34C-9618-39C203F40B6D}" dt="2022-05-25T14:10:11.154" v="127" actId="790"/>
      <pc:docMkLst>
        <pc:docMk/>
      </pc:docMkLst>
      <pc:sldChg chg="add del ord">
        <pc:chgData name="Jose Sousa" userId="c3f8f066-3c6c-47c9-be63-fed583076234" providerId="ADAL" clId="{85BCD3B5-40F2-D34C-9618-39C203F40B6D}" dt="2022-05-25T13:39:33.500" v="38" actId="20578"/>
        <pc:sldMkLst>
          <pc:docMk/>
          <pc:sldMk cId="3489105088" sldId="293"/>
        </pc:sldMkLst>
      </pc:sldChg>
      <pc:sldChg chg="modSp mod">
        <pc:chgData name="Jose Sousa" userId="c3f8f066-3c6c-47c9-be63-fed583076234" providerId="ADAL" clId="{85BCD3B5-40F2-D34C-9618-39C203F40B6D}" dt="2022-05-25T13:48:22.246" v="80" actId="20577"/>
        <pc:sldMkLst>
          <pc:docMk/>
          <pc:sldMk cId="2495312897" sldId="298"/>
        </pc:sldMkLst>
        <pc:spChg chg="mod">
          <ac:chgData name="Jose Sousa" userId="c3f8f066-3c6c-47c9-be63-fed583076234" providerId="ADAL" clId="{85BCD3B5-40F2-D34C-9618-39C203F40B6D}" dt="2022-05-25T13:48:22.246" v="80" actId="20577"/>
          <ac:spMkLst>
            <pc:docMk/>
            <pc:sldMk cId="2495312897" sldId="298"/>
            <ac:spMk id="3" creationId="{9699862C-5C3C-E041-8791-A0E769950382}"/>
          </ac:spMkLst>
        </pc:spChg>
      </pc:sldChg>
      <pc:sldChg chg="modSp mod">
        <pc:chgData name="Jose Sousa" userId="c3f8f066-3c6c-47c9-be63-fed583076234" providerId="ADAL" clId="{85BCD3B5-40F2-D34C-9618-39C203F40B6D}" dt="2022-05-25T13:48:36.111" v="104" actId="20577"/>
        <pc:sldMkLst>
          <pc:docMk/>
          <pc:sldMk cId="3182120951" sldId="299"/>
        </pc:sldMkLst>
        <pc:spChg chg="mod">
          <ac:chgData name="Jose Sousa" userId="c3f8f066-3c6c-47c9-be63-fed583076234" providerId="ADAL" clId="{85BCD3B5-40F2-D34C-9618-39C203F40B6D}" dt="2022-05-25T13:48:36.111" v="104" actId="20577"/>
          <ac:spMkLst>
            <pc:docMk/>
            <pc:sldMk cId="3182120951" sldId="299"/>
            <ac:spMk id="9" creationId="{393AB600-C8A1-324A-815D-4ADE0E5283A4}"/>
          </ac:spMkLst>
        </pc:spChg>
        <pc:picChg chg="mod">
          <ac:chgData name="Jose Sousa" userId="c3f8f066-3c6c-47c9-be63-fed583076234" providerId="ADAL" clId="{85BCD3B5-40F2-D34C-9618-39C203F40B6D}" dt="2022-05-25T13:42:50.413" v="44" actId="1076"/>
          <ac:picMkLst>
            <pc:docMk/>
            <pc:sldMk cId="3182120951" sldId="299"/>
            <ac:picMk id="2" creationId="{3FBF3536-A248-2492-2DB3-1C4F892BFF32}"/>
          </ac:picMkLst>
        </pc:picChg>
      </pc:sldChg>
      <pc:sldChg chg="modSp mod">
        <pc:chgData name="Jose Sousa" userId="c3f8f066-3c6c-47c9-be63-fed583076234" providerId="ADAL" clId="{85BCD3B5-40F2-D34C-9618-39C203F40B6D}" dt="2022-05-25T13:34:22.841" v="32" actId="20577"/>
        <pc:sldMkLst>
          <pc:docMk/>
          <pc:sldMk cId="1698301046" sldId="309"/>
        </pc:sldMkLst>
        <pc:spChg chg="mod">
          <ac:chgData name="Jose Sousa" userId="c3f8f066-3c6c-47c9-be63-fed583076234" providerId="ADAL" clId="{85BCD3B5-40F2-D34C-9618-39C203F40B6D}" dt="2022-05-25T13:34:22.841" v="32" actId="20577"/>
          <ac:spMkLst>
            <pc:docMk/>
            <pc:sldMk cId="1698301046" sldId="309"/>
            <ac:spMk id="3" creationId="{22BE7CF2-55AD-ED42-B315-0C2B2CA1983A}"/>
          </ac:spMkLst>
        </pc:spChg>
      </pc:sldChg>
      <pc:sldChg chg="addSp delSp modSp add del mod ord">
        <pc:chgData name="Jose Sousa" userId="c3f8f066-3c6c-47c9-be63-fed583076234" providerId="ADAL" clId="{85BCD3B5-40F2-D34C-9618-39C203F40B6D}" dt="2022-05-25T14:07:41.058" v="124" actId="2696"/>
        <pc:sldMkLst>
          <pc:docMk/>
          <pc:sldMk cId="1133682060" sldId="345"/>
        </pc:sldMkLst>
        <pc:spChg chg="del mod">
          <ac:chgData name="Jose Sousa" userId="c3f8f066-3c6c-47c9-be63-fed583076234" providerId="ADAL" clId="{85BCD3B5-40F2-D34C-9618-39C203F40B6D}" dt="2022-05-25T14:07:38.344" v="123" actId="478"/>
          <ac:spMkLst>
            <pc:docMk/>
            <pc:sldMk cId="1133682060" sldId="345"/>
            <ac:spMk id="2" creationId="{00000000-0000-0000-0000-000000000000}"/>
          </ac:spMkLst>
        </pc:spChg>
        <pc:spChg chg="mod">
          <ac:chgData name="Jose Sousa" userId="c3f8f066-3c6c-47c9-be63-fed583076234" providerId="ADAL" clId="{85BCD3B5-40F2-D34C-9618-39C203F40B6D}" dt="2022-05-25T14:07:16.193" v="112"/>
          <ac:spMkLst>
            <pc:docMk/>
            <pc:sldMk cId="1133682060" sldId="345"/>
            <ac:spMk id="3" creationId="{E23AE047-F522-4927-A51E-E1FFB0EE4145}"/>
          </ac:spMkLst>
        </pc:spChg>
        <pc:spChg chg="add mod">
          <ac:chgData name="Jose Sousa" userId="c3f8f066-3c6c-47c9-be63-fed583076234" providerId="ADAL" clId="{85BCD3B5-40F2-D34C-9618-39C203F40B6D}" dt="2022-05-25T14:07:38.344" v="123" actId="478"/>
          <ac:spMkLst>
            <pc:docMk/>
            <pc:sldMk cId="1133682060" sldId="345"/>
            <ac:spMk id="5" creationId="{59C1763D-29B4-FCFB-261B-74DFE0C3A457}"/>
          </ac:spMkLst>
        </pc:spChg>
      </pc:sldChg>
      <pc:sldChg chg="modSp add ord">
        <pc:chgData name="Jose Sousa" userId="c3f8f066-3c6c-47c9-be63-fed583076234" providerId="ADAL" clId="{85BCD3B5-40F2-D34C-9618-39C203F40B6D}" dt="2022-05-25T14:08:48.457" v="126" actId="20578"/>
        <pc:sldMkLst>
          <pc:docMk/>
          <pc:sldMk cId="2693702609" sldId="347"/>
        </pc:sldMkLst>
        <pc:spChg chg="mod">
          <ac:chgData name="Jose Sousa" userId="c3f8f066-3c6c-47c9-be63-fed583076234" providerId="ADAL" clId="{85BCD3B5-40F2-D34C-9618-39C203F40B6D}" dt="2022-05-25T14:08:45.326" v="125"/>
          <ac:spMkLst>
            <pc:docMk/>
            <pc:sldMk cId="2693702609" sldId="347"/>
            <ac:spMk id="3" creationId="{E23AE047-F522-4927-A51E-E1FFB0EE4145}"/>
          </ac:spMkLst>
        </pc:spChg>
      </pc:sldChg>
      <pc:sldChg chg="modSp add mod ord">
        <pc:chgData name="Jose Sousa" userId="c3f8f066-3c6c-47c9-be63-fed583076234" providerId="ADAL" clId="{85BCD3B5-40F2-D34C-9618-39C203F40B6D}" dt="2022-05-25T14:10:11.154" v="127" actId="790"/>
        <pc:sldMkLst>
          <pc:docMk/>
          <pc:sldMk cId="1204791994" sldId="353"/>
        </pc:sldMkLst>
        <pc:spChg chg="mod">
          <ac:chgData name="Jose Sousa" userId="c3f8f066-3c6c-47c9-be63-fed583076234" providerId="ADAL" clId="{85BCD3B5-40F2-D34C-9618-39C203F40B6D}" dt="2022-05-25T14:08:45.326" v="125"/>
          <ac:spMkLst>
            <pc:docMk/>
            <pc:sldMk cId="1204791994" sldId="353"/>
            <ac:spMk id="3" creationId="{E23AE047-F522-4927-A51E-E1FFB0EE4145}"/>
          </ac:spMkLst>
        </pc:spChg>
        <pc:spChg chg="mod">
          <ac:chgData name="Jose Sousa" userId="c3f8f066-3c6c-47c9-be63-fed583076234" providerId="ADAL" clId="{85BCD3B5-40F2-D34C-9618-39C203F40B6D}" dt="2022-05-25T14:10:11.154" v="127" actId="790"/>
          <ac:spMkLst>
            <pc:docMk/>
            <pc:sldMk cId="1204791994" sldId="353"/>
            <ac:spMk id="10" creationId="{00000000-0000-0000-0000-000000000000}"/>
          </ac:spMkLst>
        </pc:spChg>
      </pc:sldChg>
      <pc:sldChg chg="addSp delSp mod">
        <pc:chgData name="Jose Sousa" userId="c3f8f066-3c6c-47c9-be63-fed583076234" providerId="ADAL" clId="{85BCD3B5-40F2-D34C-9618-39C203F40B6D}" dt="2022-05-25T13:40:35.892" v="41" actId="478"/>
        <pc:sldMkLst>
          <pc:docMk/>
          <pc:sldMk cId="948577474" sldId="358"/>
        </pc:sldMkLst>
        <pc:picChg chg="add del">
          <ac:chgData name="Jose Sousa" userId="c3f8f066-3c6c-47c9-be63-fed583076234" providerId="ADAL" clId="{85BCD3B5-40F2-D34C-9618-39C203F40B6D}" dt="2022-05-25T13:40:35.892" v="41" actId="478"/>
          <ac:picMkLst>
            <pc:docMk/>
            <pc:sldMk cId="948577474" sldId="358"/>
            <ac:picMk id="3" creationId="{AFD84475-9DEC-AF43-ACC1-1D84B0583BE9}"/>
          </ac:picMkLst>
        </pc:picChg>
      </pc:sldChg>
      <pc:sldChg chg="modSp add del mod">
        <pc:chgData name="Jose Sousa" userId="c3f8f066-3c6c-47c9-be63-fed583076234" providerId="ADAL" clId="{85BCD3B5-40F2-D34C-9618-39C203F40B6D}" dt="2022-05-25T13:52:18.545" v="106" actId="14100"/>
        <pc:sldMkLst>
          <pc:docMk/>
          <pc:sldMk cId="1718329139" sldId="360"/>
        </pc:sldMkLst>
        <pc:spChg chg="mod">
          <ac:chgData name="Jose Sousa" userId="c3f8f066-3c6c-47c9-be63-fed583076234" providerId="ADAL" clId="{85BCD3B5-40F2-D34C-9618-39C203F40B6D}" dt="2022-05-25T13:52:16.094" v="105" actId="14100"/>
          <ac:spMkLst>
            <pc:docMk/>
            <pc:sldMk cId="1718329139" sldId="360"/>
            <ac:spMk id="10" creationId="{357FC540-ED82-D847-904C-271ABCD5DCAD}"/>
          </ac:spMkLst>
        </pc:spChg>
        <pc:spChg chg="mod">
          <ac:chgData name="Jose Sousa" userId="c3f8f066-3c6c-47c9-be63-fed583076234" providerId="ADAL" clId="{85BCD3B5-40F2-D34C-9618-39C203F40B6D}" dt="2022-05-25T13:52:18.545" v="106" actId="14100"/>
          <ac:spMkLst>
            <pc:docMk/>
            <pc:sldMk cId="1718329139" sldId="360"/>
            <ac:spMk id="11" creationId="{099A7B9D-30A9-9C40-9586-6711A9738D29}"/>
          </ac:spMkLst>
        </pc:spChg>
      </pc:sldChg>
      <pc:sldChg chg="modSp mod">
        <pc:chgData name="Jose Sousa" userId="c3f8f066-3c6c-47c9-be63-fed583076234" providerId="ADAL" clId="{85BCD3B5-40F2-D34C-9618-39C203F40B6D}" dt="2022-05-25T13:52:52.597" v="109" actId="1076"/>
        <pc:sldMkLst>
          <pc:docMk/>
          <pc:sldMk cId="1069401253" sldId="362"/>
        </pc:sldMkLst>
        <pc:spChg chg="mod">
          <ac:chgData name="Jose Sousa" userId="c3f8f066-3c6c-47c9-be63-fed583076234" providerId="ADAL" clId="{85BCD3B5-40F2-D34C-9618-39C203F40B6D}" dt="2022-05-25T13:52:42.428" v="107" actId="1076"/>
          <ac:spMkLst>
            <pc:docMk/>
            <pc:sldMk cId="1069401253" sldId="362"/>
            <ac:spMk id="13" creationId="{C7DF4799-30BD-F702-69C0-92966B296B42}"/>
          </ac:spMkLst>
        </pc:spChg>
        <pc:picChg chg="mod">
          <ac:chgData name="Jose Sousa" userId="c3f8f066-3c6c-47c9-be63-fed583076234" providerId="ADAL" clId="{85BCD3B5-40F2-D34C-9618-39C203F40B6D}" dt="2022-05-25T13:52:52.597" v="109" actId="1076"/>
          <ac:picMkLst>
            <pc:docMk/>
            <pc:sldMk cId="1069401253" sldId="362"/>
            <ac:picMk id="15" creationId="{1773D68C-AF3F-1325-E45B-7D38268372B5}"/>
          </ac:picMkLst>
        </pc:picChg>
      </pc:sldChg>
      <pc:sldChg chg="new del">
        <pc:chgData name="Jose Sousa" userId="c3f8f066-3c6c-47c9-be63-fed583076234" providerId="ADAL" clId="{85BCD3B5-40F2-D34C-9618-39C203F40B6D}" dt="2022-05-25T13:39:29.048" v="37" actId="2696"/>
        <pc:sldMkLst>
          <pc:docMk/>
          <pc:sldMk cId="362678770" sldId="363"/>
        </pc:sldMkLst>
      </pc:sldChg>
      <pc:sldChg chg="add del ord">
        <pc:chgData name="Jose Sousa" userId="c3f8f066-3c6c-47c9-be63-fed583076234" providerId="ADAL" clId="{85BCD3B5-40F2-D34C-9618-39C203F40B6D}" dt="2022-05-25T13:39:33.500" v="38" actId="20578"/>
        <pc:sldMkLst>
          <pc:docMk/>
          <pc:sldMk cId="3847150238" sldId="578"/>
        </pc:sldMkLst>
      </pc:sldChg>
      <pc:sldChg chg="add del ord">
        <pc:chgData name="Jose Sousa" userId="c3f8f066-3c6c-47c9-be63-fed583076234" providerId="ADAL" clId="{85BCD3B5-40F2-D34C-9618-39C203F40B6D}" dt="2022-05-25T13:39:33.500" v="38" actId="20578"/>
        <pc:sldMkLst>
          <pc:docMk/>
          <pc:sldMk cId="3567720946" sldId="925"/>
        </pc:sldMkLst>
      </pc:sldChg>
      <pc:sldChg chg="modSp add ord">
        <pc:chgData name="Jose Sousa" userId="c3f8f066-3c6c-47c9-be63-fed583076234" providerId="ADAL" clId="{85BCD3B5-40F2-D34C-9618-39C203F40B6D}" dt="2022-05-25T14:08:48.457" v="126" actId="20578"/>
        <pc:sldMkLst>
          <pc:docMk/>
          <pc:sldMk cId="498873424" sldId="926"/>
        </pc:sldMkLst>
        <pc:spChg chg="mod">
          <ac:chgData name="Jose Sousa" userId="c3f8f066-3c6c-47c9-be63-fed583076234" providerId="ADAL" clId="{85BCD3B5-40F2-D34C-9618-39C203F40B6D}" dt="2022-05-25T14:08:45.326" v="125"/>
          <ac:spMkLst>
            <pc:docMk/>
            <pc:sldMk cId="498873424" sldId="926"/>
            <ac:spMk id="3" creationId="{E23AE047-F522-4927-A51E-E1FFB0EE4145}"/>
          </ac:spMkLst>
        </pc:spChg>
      </pc:sldChg>
    </pc:docChg>
  </pc:docChgLst>
  <pc:docChgLst>
    <pc:chgData name="Anna  Drozdz" userId="S::a.drozdz@sanoscience.org::55d487c0-8e09-423e-9d42-d3ee8d8e82fe" providerId="AD" clId="Web-{29E4C54D-B010-CD59-B41A-E119C1282DFE}"/>
    <pc:docChg chg="modSld">
      <pc:chgData name="Anna  Drozdz" userId="S::a.drozdz@sanoscience.org::55d487c0-8e09-423e-9d42-d3ee8d8e82fe" providerId="AD" clId="Web-{29E4C54D-B010-CD59-B41A-E119C1282DFE}" dt="2022-05-26T13:50:46.310" v="15" actId="20577"/>
      <pc:docMkLst>
        <pc:docMk/>
      </pc:docMkLst>
      <pc:sldChg chg="modSp">
        <pc:chgData name="Anna  Drozdz" userId="S::a.drozdz@sanoscience.org::55d487c0-8e09-423e-9d42-d3ee8d8e82fe" providerId="AD" clId="Web-{29E4C54D-B010-CD59-B41A-E119C1282DFE}" dt="2022-05-26T13:50:46.310" v="15" actId="20577"/>
        <pc:sldMkLst>
          <pc:docMk/>
          <pc:sldMk cId="2890386655" sldId="320"/>
        </pc:sldMkLst>
        <pc:spChg chg="mod">
          <ac:chgData name="Anna  Drozdz" userId="S::a.drozdz@sanoscience.org::55d487c0-8e09-423e-9d42-d3ee8d8e82fe" providerId="AD" clId="Web-{29E4C54D-B010-CD59-B41A-E119C1282DFE}" dt="2022-05-26T13:50:46.310" v="15" actId="20577"/>
          <ac:spMkLst>
            <pc:docMk/>
            <pc:sldMk cId="2890386655" sldId="320"/>
            <ac:spMk id="27" creationId="{F6565493-27EA-B13E-F4EA-E2B4A1CD59B2}"/>
          </ac:spMkLst>
        </pc:spChg>
      </pc:sldChg>
      <pc:sldChg chg="modSp">
        <pc:chgData name="Anna  Drozdz" userId="S::a.drozdz@sanoscience.org::55d487c0-8e09-423e-9d42-d3ee8d8e82fe" providerId="AD" clId="Web-{29E4C54D-B010-CD59-B41A-E119C1282DFE}" dt="2022-05-26T13:50:25.559" v="8" actId="20577"/>
        <pc:sldMkLst>
          <pc:docMk/>
          <pc:sldMk cId="3960522069" sldId="322"/>
        </pc:sldMkLst>
        <pc:spChg chg="mod">
          <ac:chgData name="Anna  Drozdz" userId="S::a.drozdz@sanoscience.org::55d487c0-8e09-423e-9d42-d3ee8d8e82fe" providerId="AD" clId="Web-{29E4C54D-B010-CD59-B41A-E119C1282DFE}" dt="2022-05-26T13:50:25.559" v="8" actId="20577"/>
          <ac:spMkLst>
            <pc:docMk/>
            <pc:sldMk cId="3960522069" sldId="322"/>
            <ac:spMk id="2" creationId="{19F059D4-4D47-AA11-E4E7-460EE188ED52}"/>
          </ac:spMkLst>
        </pc:spChg>
      </pc:sldChg>
      <pc:sldChg chg="modSp">
        <pc:chgData name="Anna  Drozdz" userId="S::a.drozdz@sanoscience.org::55d487c0-8e09-423e-9d42-d3ee8d8e82fe" providerId="AD" clId="Web-{29E4C54D-B010-CD59-B41A-E119C1282DFE}" dt="2022-05-26T13:50:31.013" v="11" actId="20577"/>
        <pc:sldMkLst>
          <pc:docMk/>
          <pc:sldMk cId="591798303" sldId="328"/>
        </pc:sldMkLst>
        <pc:spChg chg="mod">
          <ac:chgData name="Anna  Drozdz" userId="S::a.drozdz@sanoscience.org::55d487c0-8e09-423e-9d42-d3ee8d8e82fe" providerId="AD" clId="Web-{29E4C54D-B010-CD59-B41A-E119C1282DFE}" dt="2022-05-26T13:50:31.013" v="11" actId="20577"/>
          <ac:spMkLst>
            <pc:docMk/>
            <pc:sldMk cId="591798303" sldId="328"/>
            <ac:spMk id="12" creationId="{3E2C3466-209D-4A4E-A177-9A618AFA386F}"/>
          </ac:spMkLst>
        </pc:spChg>
      </pc:sldChg>
      <pc:sldChg chg="modSp">
        <pc:chgData name="Anna  Drozdz" userId="S::a.drozdz@sanoscience.org::55d487c0-8e09-423e-9d42-d3ee8d8e82fe" providerId="AD" clId="Web-{29E4C54D-B010-CD59-B41A-E119C1282DFE}" dt="2022-05-26T13:50:41.138" v="13" actId="20577"/>
        <pc:sldMkLst>
          <pc:docMk/>
          <pc:sldMk cId="2954000573" sldId="329"/>
        </pc:sldMkLst>
        <pc:spChg chg="mod">
          <ac:chgData name="Anna  Drozdz" userId="S::a.drozdz@sanoscience.org::55d487c0-8e09-423e-9d42-d3ee8d8e82fe" providerId="AD" clId="Web-{29E4C54D-B010-CD59-B41A-E119C1282DFE}" dt="2022-05-26T13:50:41.138" v="13" actId="20577"/>
          <ac:spMkLst>
            <pc:docMk/>
            <pc:sldMk cId="2954000573" sldId="329"/>
            <ac:spMk id="26" creationId="{A0D6933A-54D2-33AB-7BF1-C88603A3690F}"/>
          </ac:spMkLst>
        </pc:spChg>
      </pc:sldChg>
      <pc:sldChg chg="modSp">
        <pc:chgData name="Anna  Drozdz" userId="S::a.drozdz@sanoscience.org::55d487c0-8e09-423e-9d42-d3ee8d8e82fe" providerId="AD" clId="Web-{29E4C54D-B010-CD59-B41A-E119C1282DFE}" dt="2022-05-26T09:54:55.802" v="6" actId="20577"/>
        <pc:sldMkLst>
          <pc:docMk/>
          <pc:sldMk cId="3847150238" sldId="578"/>
        </pc:sldMkLst>
        <pc:spChg chg="mod">
          <ac:chgData name="Anna  Drozdz" userId="S::a.drozdz@sanoscience.org::55d487c0-8e09-423e-9d42-d3ee8d8e82fe" providerId="AD" clId="Web-{29E4C54D-B010-CD59-B41A-E119C1282DFE}" dt="2022-05-26T09:54:55.802" v="6" actId="20577"/>
          <ac:spMkLst>
            <pc:docMk/>
            <pc:sldMk cId="3847150238" sldId="578"/>
            <ac:spMk id="8" creationId="{B9BDB765-20C4-367A-9B98-EB186D49324A}"/>
          </ac:spMkLst>
        </pc:spChg>
      </pc:sldChg>
    </pc:docChg>
  </pc:docChgLst>
  <pc:docChgLst>
    <pc:chgData name="Anna  Drozdz" userId="S::a.drozdz@sanoscience.org::55d487c0-8e09-423e-9d42-d3ee8d8e82fe" providerId="AD" clId="Web-{CF73B8AA-CDC2-6A8E-5256-F8FB5FC19EA6}"/>
    <pc:docChg chg="modSld">
      <pc:chgData name="Anna  Drozdz" userId="S::a.drozdz@sanoscience.org::55d487c0-8e09-423e-9d42-d3ee8d8e82fe" providerId="AD" clId="Web-{CF73B8AA-CDC2-6A8E-5256-F8FB5FC19EA6}" dt="2022-05-25T14:55:29.687" v="0" actId="20577"/>
      <pc:docMkLst>
        <pc:docMk/>
      </pc:docMkLst>
      <pc:sldChg chg="modSp">
        <pc:chgData name="Anna  Drozdz" userId="S::a.drozdz@sanoscience.org::55d487c0-8e09-423e-9d42-d3ee8d8e82fe" providerId="AD" clId="Web-{CF73B8AA-CDC2-6A8E-5256-F8FB5FC19EA6}" dt="2022-05-25T14:55:29.687" v="0" actId="20577"/>
        <pc:sldMkLst>
          <pc:docMk/>
          <pc:sldMk cId="2495312897" sldId="298"/>
        </pc:sldMkLst>
        <pc:spChg chg="mod">
          <ac:chgData name="Anna  Drozdz" userId="S::a.drozdz@sanoscience.org::55d487c0-8e09-423e-9d42-d3ee8d8e82fe" providerId="AD" clId="Web-{CF73B8AA-CDC2-6A8E-5256-F8FB5FC19EA6}" dt="2022-05-25T14:55:29.687" v="0" actId="20577"/>
          <ac:spMkLst>
            <pc:docMk/>
            <pc:sldMk cId="2495312897" sldId="298"/>
            <ac:spMk id="3" creationId="{9699862C-5C3C-E041-8791-A0E769950382}"/>
          </ac:spMkLst>
        </pc:spChg>
      </pc:sldChg>
    </pc:docChg>
  </pc:docChgLst>
  <pc:docChgLst>
    <pc:chgData name="Anna  Drozdz" userId="S::a.drozdz@sanoscience.org::55d487c0-8e09-423e-9d42-d3ee8d8e82fe" providerId="AD" clId="Web-{BBB2803E-A8AE-0CAE-E8FB-F2004261E078}"/>
    <pc:docChg chg="modSld">
      <pc:chgData name="Anna  Drozdz" userId="S::a.drozdz@sanoscience.org::55d487c0-8e09-423e-9d42-d3ee8d8e82fe" providerId="AD" clId="Web-{BBB2803E-A8AE-0CAE-E8FB-F2004261E078}" dt="2022-05-25T17:24:55.536" v="162" actId="20577"/>
      <pc:docMkLst>
        <pc:docMk/>
      </pc:docMkLst>
      <pc:sldChg chg="modSp">
        <pc:chgData name="Anna  Drozdz" userId="S::a.drozdz@sanoscience.org::55d487c0-8e09-423e-9d42-d3ee8d8e82fe" providerId="AD" clId="Web-{BBB2803E-A8AE-0CAE-E8FB-F2004261E078}" dt="2022-05-25T17:24:55.536" v="162" actId="20577"/>
        <pc:sldMkLst>
          <pc:docMk/>
          <pc:sldMk cId="3606270919" sldId="325"/>
        </pc:sldMkLst>
        <pc:spChg chg="mod">
          <ac:chgData name="Anna  Drozdz" userId="S::a.drozdz@sanoscience.org::55d487c0-8e09-423e-9d42-d3ee8d8e82fe" providerId="AD" clId="Web-{BBB2803E-A8AE-0CAE-E8FB-F2004261E078}" dt="2022-05-25T17:24:55.536" v="162" actId="20577"/>
          <ac:spMkLst>
            <pc:docMk/>
            <pc:sldMk cId="3606270919" sldId="325"/>
            <ac:spMk id="22" creationId="{00000000-0000-0000-0000-000000000000}"/>
          </ac:spMkLst>
        </pc:spChg>
      </pc:sldChg>
    </pc:docChg>
  </pc:docChgLst>
  <pc:docChgLst>
    <pc:chgData name="Anna  Drozdz" userId="55d487c0-8e09-423e-9d42-d3ee8d8e82fe" providerId="ADAL" clId="{48A10449-1FB2-8D43-ABD4-A16DA85308FA}"/>
    <pc:docChg chg="undo custSel addSld modSld">
      <pc:chgData name="Anna  Drozdz" userId="55d487c0-8e09-423e-9d42-d3ee8d8e82fe" providerId="ADAL" clId="{48A10449-1FB2-8D43-ABD4-A16DA85308FA}" dt="2022-05-26T09:29:41.386" v="100" actId="20577"/>
      <pc:docMkLst>
        <pc:docMk/>
      </pc:docMkLst>
      <pc:sldChg chg="modSp mod">
        <pc:chgData name="Anna  Drozdz" userId="55d487c0-8e09-423e-9d42-d3ee8d8e82fe" providerId="ADAL" clId="{48A10449-1FB2-8D43-ABD4-A16DA85308FA}" dt="2022-05-25T15:14:17.686" v="36" actId="5793"/>
        <pc:sldMkLst>
          <pc:docMk/>
          <pc:sldMk cId="2422641440" sldId="297"/>
        </pc:sldMkLst>
        <pc:spChg chg="mod">
          <ac:chgData name="Anna  Drozdz" userId="55d487c0-8e09-423e-9d42-d3ee8d8e82fe" providerId="ADAL" clId="{48A10449-1FB2-8D43-ABD4-A16DA85308FA}" dt="2022-05-25T15:14:17.686" v="36" actId="5793"/>
          <ac:spMkLst>
            <pc:docMk/>
            <pc:sldMk cId="2422641440" sldId="297"/>
            <ac:spMk id="9" creationId="{AFE27399-8F94-3F4E-9CDB-3B60914DB3FB}"/>
          </ac:spMkLst>
        </pc:spChg>
      </pc:sldChg>
      <pc:sldChg chg="modSp mod">
        <pc:chgData name="Anna  Drozdz" userId="55d487c0-8e09-423e-9d42-d3ee8d8e82fe" providerId="ADAL" clId="{48A10449-1FB2-8D43-ABD4-A16DA85308FA}" dt="2022-05-25T15:16:48.204" v="84" actId="12"/>
        <pc:sldMkLst>
          <pc:docMk/>
          <pc:sldMk cId="2495312897" sldId="298"/>
        </pc:sldMkLst>
        <pc:spChg chg="mod">
          <ac:chgData name="Anna  Drozdz" userId="55d487c0-8e09-423e-9d42-d3ee8d8e82fe" providerId="ADAL" clId="{48A10449-1FB2-8D43-ABD4-A16DA85308FA}" dt="2022-05-25T15:16:48.204" v="84" actId="12"/>
          <ac:spMkLst>
            <pc:docMk/>
            <pc:sldMk cId="2495312897" sldId="298"/>
            <ac:spMk id="3" creationId="{9699862C-5C3C-E041-8791-A0E769950382}"/>
          </ac:spMkLst>
        </pc:spChg>
      </pc:sldChg>
      <pc:sldChg chg="modSp mod">
        <pc:chgData name="Anna  Drozdz" userId="55d487c0-8e09-423e-9d42-d3ee8d8e82fe" providerId="ADAL" clId="{48A10449-1FB2-8D43-ABD4-A16DA85308FA}" dt="2022-05-25T15:18:48.394" v="86" actId="12"/>
        <pc:sldMkLst>
          <pc:docMk/>
          <pc:sldMk cId="3182120951" sldId="299"/>
        </pc:sldMkLst>
        <pc:spChg chg="mod">
          <ac:chgData name="Anna  Drozdz" userId="55d487c0-8e09-423e-9d42-d3ee8d8e82fe" providerId="ADAL" clId="{48A10449-1FB2-8D43-ABD4-A16DA85308FA}" dt="2022-05-25T15:18:48.394" v="86" actId="12"/>
          <ac:spMkLst>
            <pc:docMk/>
            <pc:sldMk cId="3182120951" sldId="299"/>
            <ac:spMk id="9" creationId="{393AB600-C8A1-324A-815D-4ADE0E5283A4}"/>
          </ac:spMkLst>
        </pc:spChg>
      </pc:sldChg>
      <pc:sldChg chg="modSp mod">
        <pc:chgData name="Anna  Drozdz" userId="55d487c0-8e09-423e-9d42-d3ee8d8e82fe" providerId="ADAL" clId="{48A10449-1FB2-8D43-ABD4-A16DA85308FA}" dt="2022-05-25T15:16:27.612" v="82" actId="207"/>
        <pc:sldMkLst>
          <pc:docMk/>
          <pc:sldMk cId="2626817542" sldId="300"/>
        </pc:sldMkLst>
        <pc:spChg chg="mod">
          <ac:chgData name="Anna  Drozdz" userId="55d487c0-8e09-423e-9d42-d3ee8d8e82fe" providerId="ADAL" clId="{48A10449-1FB2-8D43-ABD4-A16DA85308FA}" dt="2022-05-25T15:16:27.612" v="82" actId="207"/>
          <ac:spMkLst>
            <pc:docMk/>
            <pc:sldMk cId="2626817542" sldId="300"/>
            <ac:spMk id="3" creationId="{09C1E494-9B89-3543-B23D-FC3B2F6D9229}"/>
          </ac:spMkLst>
        </pc:spChg>
      </pc:sldChg>
      <pc:sldChg chg="modSp mod">
        <pc:chgData name="Anna  Drozdz" userId="55d487c0-8e09-423e-9d42-d3ee8d8e82fe" providerId="ADAL" clId="{48A10449-1FB2-8D43-ABD4-A16DA85308FA}" dt="2022-05-25T15:19:17.318" v="89" actId="179"/>
        <pc:sldMkLst>
          <pc:docMk/>
          <pc:sldMk cId="222440139" sldId="301"/>
        </pc:sldMkLst>
        <pc:spChg chg="mod">
          <ac:chgData name="Anna  Drozdz" userId="55d487c0-8e09-423e-9d42-d3ee8d8e82fe" providerId="ADAL" clId="{48A10449-1FB2-8D43-ABD4-A16DA85308FA}" dt="2022-05-25T15:19:17.318" v="89" actId="179"/>
          <ac:spMkLst>
            <pc:docMk/>
            <pc:sldMk cId="222440139" sldId="301"/>
            <ac:spMk id="3" creationId="{5B57282A-FBDF-6445-BC53-620C081C2790}"/>
          </ac:spMkLst>
        </pc:spChg>
      </pc:sldChg>
      <pc:sldChg chg="add">
        <pc:chgData name="Anna  Drozdz" userId="55d487c0-8e09-423e-9d42-d3ee8d8e82fe" providerId="ADAL" clId="{48A10449-1FB2-8D43-ABD4-A16DA85308FA}" dt="2022-05-25T14:56:51.472" v="0"/>
        <pc:sldMkLst>
          <pc:docMk/>
          <pc:sldMk cId="1056230577" sldId="303"/>
        </pc:sldMkLst>
      </pc:sldChg>
      <pc:sldChg chg="modSp mod">
        <pc:chgData name="Anna  Drozdz" userId="55d487c0-8e09-423e-9d42-d3ee8d8e82fe" providerId="ADAL" clId="{48A10449-1FB2-8D43-ABD4-A16DA85308FA}" dt="2022-05-25T15:13:42.007" v="30" actId="207"/>
        <pc:sldMkLst>
          <pc:docMk/>
          <pc:sldMk cId="1357128695" sldId="304"/>
        </pc:sldMkLst>
        <pc:spChg chg="mod">
          <ac:chgData name="Anna  Drozdz" userId="55d487c0-8e09-423e-9d42-d3ee8d8e82fe" providerId="ADAL" clId="{48A10449-1FB2-8D43-ABD4-A16DA85308FA}" dt="2022-05-25T15:13:42.007" v="30" actId="207"/>
          <ac:spMkLst>
            <pc:docMk/>
            <pc:sldMk cId="1357128695" sldId="304"/>
            <ac:spMk id="3" creationId="{EDF8346E-B9E3-764D-BFB9-77622F5E9D14}"/>
          </ac:spMkLst>
        </pc:spChg>
      </pc:sldChg>
      <pc:sldChg chg="modSp mod">
        <pc:chgData name="Anna  Drozdz" userId="55d487c0-8e09-423e-9d42-d3ee8d8e82fe" providerId="ADAL" clId="{48A10449-1FB2-8D43-ABD4-A16DA85308FA}" dt="2022-05-25T15:13:57.458" v="32" actId="12"/>
        <pc:sldMkLst>
          <pc:docMk/>
          <pc:sldMk cId="2092336834" sldId="308"/>
        </pc:sldMkLst>
        <pc:spChg chg="mod">
          <ac:chgData name="Anna  Drozdz" userId="55d487c0-8e09-423e-9d42-d3ee8d8e82fe" providerId="ADAL" clId="{48A10449-1FB2-8D43-ABD4-A16DA85308FA}" dt="2022-05-25T15:13:57.458" v="32" actId="12"/>
          <ac:spMkLst>
            <pc:docMk/>
            <pc:sldMk cId="2092336834" sldId="308"/>
            <ac:spMk id="3" creationId="{180965E0-82B0-AB40-B00E-8CA5567E2EFD}"/>
          </ac:spMkLst>
        </pc:spChg>
      </pc:sldChg>
      <pc:sldChg chg="modSp mod">
        <pc:chgData name="Anna  Drozdz" userId="55d487c0-8e09-423e-9d42-d3ee8d8e82fe" providerId="ADAL" clId="{48A10449-1FB2-8D43-ABD4-A16DA85308FA}" dt="2022-05-25T15:19:02.453" v="88" actId="12"/>
        <pc:sldMkLst>
          <pc:docMk/>
          <pc:sldMk cId="1698301046" sldId="309"/>
        </pc:sldMkLst>
        <pc:spChg chg="mod">
          <ac:chgData name="Anna  Drozdz" userId="55d487c0-8e09-423e-9d42-d3ee8d8e82fe" providerId="ADAL" clId="{48A10449-1FB2-8D43-ABD4-A16DA85308FA}" dt="2022-05-25T15:19:02.453" v="88" actId="12"/>
          <ac:spMkLst>
            <pc:docMk/>
            <pc:sldMk cId="1698301046" sldId="309"/>
            <ac:spMk id="3" creationId="{22BE7CF2-55AD-ED42-B315-0C2B2CA1983A}"/>
          </ac:spMkLst>
        </pc:spChg>
      </pc:sldChg>
      <pc:sldChg chg="modSp mod">
        <pc:chgData name="Anna  Drozdz" userId="55d487c0-8e09-423e-9d42-d3ee8d8e82fe" providerId="ADAL" clId="{48A10449-1FB2-8D43-ABD4-A16DA85308FA}" dt="2022-05-25T15:16:33.133" v="83" actId="207"/>
        <pc:sldMkLst>
          <pc:docMk/>
          <pc:sldMk cId="1817457922" sldId="311"/>
        </pc:sldMkLst>
        <pc:spChg chg="mod">
          <ac:chgData name="Anna  Drozdz" userId="55d487c0-8e09-423e-9d42-d3ee8d8e82fe" providerId="ADAL" clId="{48A10449-1FB2-8D43-ABD4-A16DA85308FA}" dt="2022-05-25T15:16:33.133" v="83" actId="207"/>
          <ac:spMkLst>
            <pc:docMk/>
            <pc:sldMk cId="1817457922" sldId="311"/>
            <ac:spMk id="3" creationId="{146A9126-7FCA-EA4E-8DD5-C5FDFF098348}"/>
          </ac:spMkLst>
        </pc:spChg>
      </pc:sldChg>
      <pc:sldChg chg="add">
        <pc:chgData name="Anna  Drozdz" userId="55d487c0-8e09-423e-9d42-d3ee8d8e82fe" providerId="ADAL" clId="{48A10449-1FB2-8D43-ABD4-A16DA85308FA}" dt="2022-05-25T14:56:51.472" v="0"/>
        <pc:sldMkLst>
          <pc:docMk/>
          <pc:sldMk cId="2303898185" sldId="312"/>
        </pc:sldMkLst>
      </pc:sldChg>
      <pc:sldChg chg="modSp add mod">
        <pc:chgData name="Anna  Drozdz" userId="55d487c0-8e09-423e-9d42-d3ee8d8e82fe" providerId="ADAL" clId="{48A10449-1FB2-8D43-ABD4-A16DA85308FA}" dt="2022-05-25T15:20:06.229" v="94" actId="12"/>
        <pc:sldMkLst>
          <pc:docMk/>
          <pc:sldMk cId="1820053125" sldId="315"/>
        </pc:sldMkLst>
        <pc:spChg chg="mod">
          <ac:chgData name="Anna  Drozdz" userId="55d487c0-8e09-423e-9d42-d3ee8d8e82fe" providerId="ADAL" clId="{48A10449-1FB2-8D43-ABD4-A16DA85308FA}" dt="2022-05-25T15:20:06.229" v="94" actId="12"/>
          <ac:spMkLst>
            <pc:docMk/>
            <pc:sldMk cId="1820053125" sldId="315"/>
            <ac:spMk id="22" creationId="{00000000-0000-0000-0000-000000000000}"/>
          </ac:spMkLst>
        </pc:spChg>
      </pc:sldChg>
      <pc:sldChg chg="add">
        <pc:chgData name="Anna  Drozdz" userId="55d487c0-8e09-423e-9d42-d3ee8d8e82fe" providerId="ADAL" clId="{48A10449-1FB2-8D43-ABD4-A16DA85308FA}" dt="2022-05-25T14:56:51.472" v="0"/>
        <pc:sldMkLst>
          <pc:docMk/>
          <pc:sldMk cId="3514336040" sldId="316"/>
        </pc:sldMkLst>
      </pc:sldChg>
      <pc:sldChg chg="add">
        <pc:chgData name="Anna  Drozdz" userId="55d487c0-8e09-423e-9d42-d3ee8d8e82fe" providerId="ADAL" clId="{48A10449-1FB2-8D43-ABD4-A16DA85308FA}" dt="2022-05-25T14:56:51.472" v="0"/>
        <pc:sldMkLst>
          <pc:docMk/>
          <pc:sldMk cId="1796771010" sldId="317"/>
        </pc:sldMkLst>
      </pc:sldChg>
      <pc:sldChg chg="add">
        <pc:chgData name="Anna  Drozdz" userId="55d487c0-8e09-423e-9d42-d3ee8d8e82fe" providerId="ADAL" clId="{48A10449-1FB2-8D43-ABD4-A16DA85308FA}" dt="2022-05-25T14:56:51.472" v="0"/>
        <pc:sldMkLst>
          <pc:docMk/>
          <pc:sldMk cId="760183052" sldId="318"/>
        </pc:sldMkLst>
      </pc:sldChg>
      <pc:sldChg chg="modSp add mod">
        <pc:chgData name="Anna  Drozdz" userId="55d487c0-8e09-423e-9d42-d3ee8d8e82fe" providerId="ADAL" clId="{48A10449-1FB2-8D43-ABD4-A16DA85308FA}" dt="2022-05-25T15:10:01.943" v="16" actId="179"/>
        <pc:sldMkLst>
          <pc:docMk/>
          <pc:sldMk cId="241227426" sldId="319"/>
        </pc:sldMkLst>
        <pc:spChg chg="mod">
          <ac:chgData name="Anna  Drozdz" userId="55d487c0-8e09-423e-9d42-d3ee8d8e82fe" providerId="ADAL" clId="{48A10449-1FB2-8D43-ABD4-A16DA85308FA}" dt="2022-05-25T15:10:01.943" v="16" actId="179"/>
          <ac:spMkLst>
            <pc:docMk/>
            <pc:sldMk cId="241227426" sldId="319"/>
            <ac:spMk id="22" creationId="{00000000-0000-0000-0000-000000000000}"/>
          </ac:spMkLst>
        </pc:spChg>
      </pc:sldChg>
      <pc:sldChg chg="add">
        <pc:chgData name="Anna  Drozdz" userId="55d487c0-8e09-423e-9d42-d3ee8d8e82fe" providerId="ADAL" clId="{48A10449-1FB2-8D43-ABD4-A16DA85308FA}" dt="2022-05-25T14:56:51.472" v="0"/>
        <pc:sldMkLst>
          <pc:docMk/>
          <pc:sldMk cId="2890386655" sldId="320"/>
        </pc:sldMkLst>
      </pc:sldChg>
      <pc:sldChg chg="add">
        <pc:chgData name="Anna  Drozdz" userId="55d487c0-8e09-423e-9d42-d3ee8d8e82fe" providerId="ADAL" clId="{48A10449-1FB2-8D43-ABD4-A16DA85308FA}" dt="2022-05-25T14:56:51.472" v="0"/>
        <pc:sldMkLst>
          <pc:docMk/>
          <pc:sldMk cId="1301255178" sldId="321"/>
        </pc:sldMkLst>
      </pc:sldChg>
      <pc:sldChg chg="add">
        <pc:chgData name="Anna  Drozdz" userId="55d487c0-8e09-423e-9d42-d3ee8d8e82fe" providerId="ADAL" clId="{48A10449-1FB2-8D43-ABD4-A16DA85308FA}" dt="2022-05-25T14:56:51.472" v="0"/>
        <pc:sldMkLst>
          <pc:docMk/>
          <pc:sldMk cId="3960522069" sldId="322"/>
        </pc:sldMkLst>
      </pc:sldChg>
      <pc:sldChg chg="add">
        <pc:chgData name="Anna  Drozdz" userId="55d487c0-8e09-423e-9d42-d3ee8d8e82fe" providerId="ADAL" clId="{48A10449-1FB2-8D43-ABD4-A16DA85308FA}" dt="2022-05-25T14:56:51.472" v="0"/>
        <pc:sldMkLst>
          <pc:docMk/>
          <pc:sldMk cId="842429418" sldId="323"/>
        </pc:sldMkLst>
      </pc:sldChg>
      <pc:sldChg chg="add">
        <pc:chgData name="Anna  Drozdz" userId="55d487c0-8e09-423e-9d42-d3ee8d8e82fe" providerId="ADAL" clId="{48A10449-1FB2-8D43-ABD4-A16DA85308FA}" dt="2022-05-25T14:56:51.472" v="0"/>
        <pc:sldMkLst>
          <pc:docMk/>
          <pc:sldMk cId="1971077008" sldId="324"/>
        </pc:sldMkLst>
      </pc:sldChg>
      <pc:sldChg chg="modSp add mod">
        <pc:chgData name="Anna  Drozdz" userId="55d487c0-8e09-423e-9d42-d3ee8d8e82fe" providerId="ADAL" clId="{48A10449-1FB2-8D43-ABD4-A16DA85308FA}" dt="2022-05-26T09:29:41.386" v="100" actId="20577"/>
        <pc:sldMkLst>
          <pc:docMk/>
          <pc:sldMk cId="3606270919" sldId="325"/>
        </pc:sldMkLst>
        <pc:spChg chg="mod">
          <ac:chgData name="Anna  Drozdz" userId="55d487c0-8e09-423e-9d42-d3ee8d8e82fe" providerId="ADAL" clId="{48A10449-1FB2-8D43-ABD4-A16DA85308FA}" dt="2022-05-26T09:29:41.386" v="100" actId="20577"/>
          <ac:spMkLst>
            <pc:docMk/>
            <pc:sldMk cId="3606270919" sldId="325"/>
            <ac:spMk id="22" creationId="{00000000-0000-0000-0000-000000000000}"/>
          </ac:spMkLst>
        </pc:spChg>
      </pc:sldChg>
      <pc:sldChg chg="add">
        <pc:chgData name="Anna  Drozdz" userId="55d487c0-8e09-423e-9d42-d3ee8d8e82fe" providerId="ADAL" clId="{48A10449-1FB2-8D43-ABD4-A16DA85308FA}" dt="2022-05-25T14:56:51.472" v="0"/>
        <pc:sldMkLst>
          <pc:docMk/>
          <pc:sldMk cId="3828926895" sldId="327"/>
        </pc:sldMkLst>
      </pc:sldChg>
      <pc:sldChg chg="add">
        <pc:chgData name="Anna  Drozdz" userId="55d487c0-8e09-423e-9d42-d3ee8d8e82fe" providerId="ADAL" clId="{48A10449-1FB2-8D43-ABD4-A16DA85308FA}" dt="2022-05-25T14:56:51.472" v="0"/>
        <pc:sldMkLst>
          <pc:docMk/>
          <pc:sldMk cId="591798303" sldId="328"/>
        </pc:sldMkLst>
      </pc:sldChg>
      <pc:sldChg chg="add">
        <pc:chgData name="Anna  Drozdz" userId="55d487c0-8e09-423e-9d42-d3ee8d8e82fe" providerId="ADAL" clId="{48A10449-1FB2-8D43-ABD4-A16DA85308FA}" dt="2022-05-25T14:56:51.472" v="0"/>
        <pc:sldMkLst>
          <pc:docMk/>
          <pc:sldMk cId="2954000573" sldId="329"/>
        </pc:sldMkLst>
      </pc:sldChg>
      <pc:sldChg chg="add">
        <pc:chgData name="Anna  Drozdz" userId="55d487c0-8e09-423e-9d42-d3ee8d8e82fe" providerId="ADAL" clId="{48A10449-1FB2-8D43-ABD4-A16DA85308FA}" dt="2022-05-25T14:56:51.472" v="0"/>
        <pc:sldMkLst>
          <pc:docMk/>
          <pc:sldMk cId="3620998059" sldId="330"/>
        </pc:sldMkLst>
      </pc:sldChg>
      <pc:sldChg chg="modSp mod">
        <pc:chgData name="Anna  Drozdz" userId="55d487c0-8e09-423e-9d42-d3ee8d8e82fe" providerId="ADAL" clId="{48A10449-1FB2-8D43-ABD4-A16DA85308FA}" dt="2022-05-25T15:16:03.208" v="81" actId="20577"/>
        <pc:sldMkLst>
          <pc:docMk/>
          <pc:sldMk cId="3354500518" sldId="356"/>
        </pc:sldMkLst>
        <pc:spChg chg="mod">
          <ac:chgData name="Anna  Drozdz" userId="55d487c0-8e09-423e-9d42-d3ee8d8e82fe" providerId="ADAL" clId="{48A10449-1FB2-8D43-ABD4-A16DA85308FA}" dt="2022-05-25T15:15:58.187" v="79" actId="1038"/>
          <ac:spMkLst>
            <pc:docMk/>
            <pc:sldMk cId="3354500518" sldId="356"/>
            <ac:spMk id="2" creationId="{02344E16-4E31-7C40-A879-71F1039E7231}"/>
          </ac:spMkLst>
        </pc:spChg>
        <pc:spChg chg="mod">
          <ac:chgData name="Anna  Drozdz" userId="55d487c0-8e09-423e-9d42-d3ee8d8e82fe" providerId="ADAL" clId="{48A10449-1FB2-8D43-ABD4-A16DA85308FA}" dt="2022-05-25T15:16:03.208" v="81" actId="20577"/>
          <ac:spMkLst>
            <pc:docMk/>
            <pc:sldMk cId="3354500518" sldId="356"/>
            <ac:spMk id="3" creationId="{D8583533-EFEC-BF46-BDA0-3C2C155F9B3E}"/>
          </ac:spMkLst>
        </pc:spChg>
        <pc:spChg chg="mod">
          <ac:chgData name="Anna  Drozdz" userId="55d487c0-8e09-423e-9d42-d3ee8d8e82fe" providerId="ADAL" clId="{48A10449-1FB2-8D43-ABD4-A16DA85308FA}" dt="2022-05-25T15:14:58.167" v="37" actId="207"/>
          <ac:spMkLst>
            <pc:docMk/>
            <pc:sldMk cId="3354500518" sldId="356"/>
            <ac:spMk id="5" creationId="{C87FDD3F-10C7-6D4B-825C-961418B80DAA}"/>
          </ac:spMkLst>
        </pc:spChg>
      </pc:sldChg>
      <pc:sldChg chg="modSp mod">
        <pc:chgData name="Anna  Drozdz" userId="55d487c0-8e09-423e-9d42-d3ee8d8e82fe" providerId="ADAL" clId="{48A10449-1FB2-8D43-ABD4-A16DA85308FA}" dt="2022-05-25T15:13:24.742" v="28" actId="12"/>
        <pc:sldMkLst>
          <pc:docMk/>
          <pc:sldMk cId="1368182926" sldId="357"/>
        </pc:sldMkLst>
        <pc:spChg chg="mod">
          <ac:chgData name="Anna  Drozdz" userId="55d487c0-8e09-423e-9d42-d3ee8d8e82fe" providerId="ADAL" clId="{48A10449-1FB2-8D43-ABD4-A16DA85308FA}" dt="2022-05-25T15:13:24.742" v="28" actId="12"/>
          <ac:spMkLst>
            <pc:docMk/>
            <pc:sldMk cId="1368182926" sldId="357"/>
            <ac:spMk id="3" creationId="{C9AB0749-0FA5-3B45-AE68-2731B197211C}"/>
          </ac:spMkLst>
        </pc:spChg>
      </pc:sldChg>
      <pc:sldChg chg="modSp mod">
        <pc:chgData name="Anna  Drozdz" userId="55d487c0-8e09-423e-9d42-d3ee8d8e82fe" providerId="ADAL" clId="{48A10449-1FB2-8D43-ABD4-A16DA85308FA}" dt="2022-05-25T15:11:47.013" v="18" actId="207"/>
        <pc:sldMkLst>
          <pc:docMk/>
          <pc:sldMk cId="2397520575" sldId="361"/>
        </pc:sldMkLst>
        <pc:spChg chg="mod">
          <ac:chgData name="Anna  Drozdz" userId="55d487c0-8e09-423e-9d42-d3ee8d8e82fe" providerId="ADAL" clId="{48A10449-1FB2-8D43-ABD4-A16DA85308FA}" dt="2022-05-25T15:11:47.013" v="18" actId="207"/>
          <ac:spMkLst>
            <pc:docMk/>
            <pc:sldMk cId="2397520575" sldId="361"/>
            <ac:spMk id="9" creationId="{57553B24-AC2E-FCC2-B981-D2684833AA9F}"/>
          </ac:spMkLst>
        </pc:spChg>
      </pc:sldChg>
      <pc:sldChg chg="add">
        <pc:chgData name="Anna  Drozdz" userId="55d487c0-8e09-423e-9d42-d3ee8d8e82fe" providerId="ADAL" clId="{48A10449-1FB2-8D43-ABD4-A16DA85308FA}" dt="2022-05-25T14:56:51.472" v="0"/>
        <pc:sldMkLst>
          <pc:docMk/>
          <pc:sldMk cId="2825842016" sldId="363"/>
        </pc:sldMkLst>
      </pc:sldChg>
      <pc:sldChg chg="add">
        <pc:chgData name="Anna  Drozdz" userId="55d487c0-8e09-423e-9d42-d3ee8d8e82fe" providerId="ADAL" clId="{48A10449-1FB2-8D43-ABD4-A16DA85308FA}" dt="2022-05-25T14:56:51.472" v="0"/>
        <pc:sldMkLst>
          <pc:docMk/>
          <pc:sldMk cId="305998475" sldId="364"/>
        </pc:sldMkLst>
      </pc:sldChg>
      <pc:sldChg chg="add">
        <pc:chgData name="Anna  Drozdz" userId="55d487c0-8e09-423e-9d42-d3ee8d8e82fe" providerId="ADAL" clId="{48A10449-1FB2-8D43-ABD4-A16DA85308FA}" dt="2022-05-25T14:56:51.472" v="0"/>
        <pc:sldMkLst>
          <pc:docMk/>
          <pc:sldMk cId="2277274214" sldId="365"/>
        </pc:sldMkLst>
      </pc:sldChg>
      <pc:sldChg chg="add">
        <pc:chgData name="Anna  Drozdz" userId="55d487c0-8e09-423e-9d42-d3ee8d8e82fe" providerId="ADAL" clId="{48A10449-1FB2-8D43-ABD4-A16DA85308FA}" dt="2022-05-25T14:56:51.472" v="0"/>
        <pc:sldMkLst>
          <pc:docMk/>
          <pc:sldMk cId="0" sldId="366"/>
        </pc:sldMkLst>
      </pc:sldChg>
      <pc:sldChg chg="add">
        <pc:chgData name="Anna  Drozdz" userId="55d487c0-8e09-423e-9d42-d3ee8d8e82fe" providerId="ADAL" clId="{48A10449-1FB2-8D43-ABD4-A16DA85308FA}" dt="2022-05-25T14:56:51.472" v="0"/>
        <pc:sldMkLst>
          <pc:docMk/>
          <pc:sldMk cId="2652175949" sldId="367"/>
        </pc:sldMkLst>
      </pc:sldChg>
      <pc:sldChg chg="add">
        <pc:chgData name="Anna  Drozdz" userId="55d487c0-8e09-423e-9d42-d3ee8d8e82fe" providerId="ADAL" clId="{48A10449-1FB2-8D43-ABD4-A16DA85308FA}" dt="2022-05-25T14:56:51.472" v="0"/>
        <pc:sldMkLst>
          <pc:docMk/>
          <pc:sldMk cId="894908268" sldId="368"/>
        </pc:sldMkLst>
      </pc:sldChg>
      <pc:sldChg chg="modSp add mod">
        <pc:chgData name="Anna  Drozdz" userId="55d487c0-8e09-423e-9d42-d3ee8d8e82fe" providerId="ADAL" clId="{48A10449-1FB2-8D43-ABD4-A16DA85308FA}" dt="2022-05-25T15:19:52.483" v="93" actId="12"/>
        <pc:sldMkLst>
          <pc:docMk/>
          <pc:sldMk cId="2319012881" sldId="369"/>
        </pc:sldMkLst>
        <pc:spChg chg="mod">
          <ac:chgData name="Anna  Drozdz" userId="55d487c0-8e09-423e-9d42-d3ee8d8e82fe" providerId="ADAL" clId="{48A10449-1FB2-8D43-ABD4-A16DA85308FA}" dt="2022-05-25T15:19:52.483" v="93" actId="12"/>
          <ac:spMkLst>
            <pc:docMk/>
            <pc:sldMk cId="2319012881" sldId="369"/>
            <ac:spMk id="22" creationId="{00000000-0000-0000-0000-000000000000}"/>
          </ac:spMkLst>
        </pc:spChg>
      </pc:sldChg>
      <pc:sldChg chg="add">
        <pc:chgData name="Anna  Drozdz" userId="55d487c0-8e09-423e-9d42-d3ee8d8e82fe" providerId="ADAL" clId="{48A10449-1FB2-8D43-ABD4-A16DA85308FA}" dt="2022-05-25T14:56:51.472" v="0"/>
        <pc:sldMkLst>
          <pc:docMk/>
          <pc:sldMk cId="1430969603" sldId="370"/>
        </pc:sldMkLst>
      </pc:sldChg>
      <pc:sldChg chg="add">
        <pc:chgData name="Anna  Drozdz" userId="55d487c0-8e09-423e-9d42-d3ee8d8e82fe" providerId="ADAL" clId="{48A10449-1FB2-8D43-ABD4-A16DA85308FA}" dt="2022-05-25T14:56:51.472" v="0"/>
        <pc:sldMkLst>
          <pc:docMk/>
          <pc:sldMk cId="2386845357" sldId="371"/>
        </pc:sldMkLst>
      </pc:sldChg>
      <pc:sldChg chg="add">
        <pc:chgData name="Anna  Drozdz" userId="55d487c0-8e09-423e-9d42-d3ee8d8e82fe" providerId="ADAL" clId="{48A10449-1FB2-8D43-ABD4-A16DA85308FA}" dt="2022-05-25T14:56:51.472" v="0"/>
        <pc:sldMkLst>
          <pc:docMk/>
          <pc:sldMk cId="171669987" sldId="372"/>
        </pc:sldMkLst>
      </pc:sldChg>
      <pc:sldChg chg="add">
        <pc:chgData name="Anna  Drozdz" userId="55d487c0-8e09-423e-9d42-d3ee8d8e82fe" providerId="ADAL" clId="{48A10449-1FB2-8D43-ABD4-A16DA85308FA}" dt="2022-05-25T14:56:51.472" v="0"/>
        <pc:sldMkLst>
          <pc:docMk/>
          <pc:sldMk cId="213495124" sldId="373"/>
        </pc:sldMkLst>
      </pc:sldChg>
      <pc:sldChg chg="modSp add mod">
        <pc:chgData name="Anna  Drozdz" userId="55d487c0-8e09-423e-9d42-d3ee8d8e82fe" providerId="ADAL" clId="{48A10449-1FB2-8D43-ABD4-A16DA85308FA}" dt="2022-05-25T15:19:42.515" v="91" actId="208"/>
        <pc:sldMkLst>
          <pc:docMk/>
          <pc:sldMk cId="1364556064" sldId="374"/>
        </pc:sldMkLst>
        <pc:spChg chg="mod">
          <ac:chgData name="Anna  Drozdz" userId="55d487c0-8e09-423e-9d42-d3ee8d8e82fe" providerId="ADAL" clId="{48A10449-1FB2-8D43-ABD4-A16DA85308FA}" dt="2022-05-25T15:19:33.240" v="90" actId="790"/>
          <ac:spMkLst>
            <pc:docMk/>
            <pc:sldMk cId="1364556064" sldId="374"/>
            <ac:spMk id="11" creationId="{CD0207BC-8359-4B73-8C4D-F33AED933515}"/>
          </ac:spMkLst>
        </pc:spChg>
        <pc:cxnChg chg="mod">
          <ac:chgData name="Anna  Drozdz" userId="55d487c0-8e09-423e-9d42-d3ee8d8e82fe" providerId="ADAL" clId="{48A10449-1FB2-8D43-ABD4-A16DA85308FA}" dt="2022-05-25T15:19:42.515" v="91" actId="208"/>
          <ac:cxnSpMkLst>
            <pc:docMk/>
            <pc:sldMk cId="1364556064" sldId="374"/>
            <ac:cxnSpMk id="5" creationId="{00000000-0000-0000-0000-000000000000}"/>
          </ac:cxnSpMkLst>
        </pc:cxnChg>
      </pc:sldChg>
    </pc:docChg>
  </pc:docChgLst>
  <pc:docChgLst>
    <pc:chgData name="Jose Sousa" userId="S::j.sousa@sanoscience.org::c3f8f066-3c6c-47c9-be63-fed583076234" providerId="AD" clId="Web-{8B911BF5-F64B-42EB-8FFE-8D34E6CBC00D}"/>
    <pc:docChg chg="modSld">
      <pc:chgData name="Jose Sousa" userId="S::j.sousa@sanoscience.org::c3f8f066-3c6c-47c9-be63-fed583076234" providerId="AD" clId="Web-{8B911BF5-F64B-42EB-8FFE-8D34E6CBC00D}" dt="2022-06-30T13:55:34.693" v="33" actId="20577"/>
      <pc:docMkLst>
        <pc:docMk/>
      </pc:docMkLst>
      <pc:sldChg chg="modSp">
        <pc:chgData name="Jose Sousa" userId="S::j.sousa@sanoscience.org::c3f8f066-3c6c-47c9-be63-fed583076234" providerId="AD" clId="Web-{8B911BF5-F64B-42EB-8FFE-8D34E6CBC00D}" dt="2022-06-30T10:13:10.522" v="2" actId="20577"/>
        <pc:sldMkLst>
          <pc:docMk/>
          <pc:sldMk cId="2058089502" sldId="928"/>
        </pc:sldMkLst>
        <pc:spChg chg="mod">
          <ac:chgData name="Jose Sousa" userId="S::j.sousa@sanoscience.org::c3f8f066-3c6c-47c9-be63-fed583076234" providerId="AD" clId="Web-{8B911BF5-F64B-42EB-8FFE-8D34E6CBC00D}" dt="2022-06-30T10:13:10.522" v="2" actId="20577"/>
          <ac:spMkLst>
            <pc:docMk/>
            <pc:sldMk cId="2058089502" sldId="928"/>
            <ac:spMk id="22" creationId="{00000000-0000-0000-0000-000000000000}"/>
          </ac:spMkLst>
        </pc:spChg>
      </pc:sldChg>
      <pc:sldChg chg="modSp">
        <pc:chgData name="Jose Sousa" userId="S::j.sousa@sanoscience.org::c3f8f066-3c6c-47c9-be63-fed583076234" providerId="AD" clId="Web-{8B911BF5-F64B-42EB-8FFE-8D34E6CBC00D}" dt="2022-06-30T13:55:34.693" v="33" actId="20577"/>
        <pc:sldMkLst>
          <pc:docMk/>
          <pc:sldMk cId="1370324362" sldId="932"/>
        </pc:sldMkLst>
        <pc:spChg chg="mod">
          <ac:chgData name="Jose Sousa" userId="S::j.sousa@sanoscience.org::c3f8f066-3c6c-47c9-be63-fed583076234" providerId="AD" clId="Web-{8B911BF5-F64B-42EB-8FFE-8D34E6CBC00D}" dt="2022-06-30T13:55:34.693" v="33" actId="20577"/>
          <ac:spMkLst>
            <pc:docMk/>
            <pc:sldMk cId="1370324362" sldId="932"/>
            <ac:spMk id="22" creationId="{00000000-0000-0000-0000-000000000000}"/>
          </ac:spMkLst>
        </pc:spChg>
      </pc:sldChg>
    </pc:docChg>
  </pc:docChgLst>
  <pc:docChgLst>
    <pc:chgData name="Anna  Drozdz" userId="S::a.drozdz@sanoscience.org::55d487c0-8e09-423e-9d42-d3ee8d8e82fe" providerId="AD" clId="Web-{3C0C67D2-90B2-A4B5-7BE8-0C5555072CD9}"/>
    <pc:docChg chg="modSld">
      <pc:chgData name="Anna  Drozdz" userId="S::a.drozdz@sanoscience.org::55d487c0-8e09-423e-9d42-d3ee8d8e82fe" providerId="AD" clId="Web-{3C0C67D2-90B2-A4B5-7BE8-0C5555072CD9}" dt="2022-05-26T07:37:13.738" v="3" actId="20577"/>
      <pc:docMkLst>
        <pc:docMk/>
      </pc:docMkLst>
      <pc:sldChg chg="modSp">
        <pc:chgData name="Anna  Drozdz" userId="S::a.drozdz@sanoscience.org::55d487c0-8e09-423e-9d42-d3ee8d8e82fe" providerId="AD" clId="Web-{3C0C67D2-90B2-A4B5-7BE8-0C5555072CD9}" dt="2022-05-26T07:37:13.738" v="3" actId="20577"/>
        <pc:sldMkLst>
          <pc:docMk/>
          <pc:sldMk cId="3620998059" sldId="330"/>
        </pc:sldMkLst>
        <pc:spChg chg="mod">
          <ac:chgData name="Anna  Drozdz" userId="S::a.drozdz@sanoscience.org::55d487c0-8e09-423e-9d42-d3ee8d8e82fe" providerId="AD" clId="Web-{3C0C67D2-90B2-A4B5-7BE8-0C5555072CD9}" dt="2022-05-26T07:37:13.738" v="3" actId="20577"/>
          <ac:spMkLst>
            <pc:docMk/>
            <pc:sldMk cId="3620998059" sldId="330"/>
            <ac:spMk id="18" creationId="{EDDFB7C8-B0A5-45E3-A05F-6BE6363285F9}"/>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95941B91-B972-4973-B5A0-661D3DCC852E}" type="datetimeFigureOut">
              <a:rPr lang="pl-PL" smtClean="0"/>
              <a:pPr/>
              <a:t>6.07.2022</a:t>
            </a:fld>
            <a:endParaRPr lang="pl-PL"/>
          </a:p>
        </p:txBody>
      </p:sp>
      <p:sp>
        <p:nvSpPr>
          <p:cNvPr id="4" name="Symbol zastępczy stopki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4A2496E-A225-46C0-883E-F6A3368C0E97}" type="slidenum">
              <a:rPr lang="pl-PL" smtClean="0"/>
              <a:pPr/>
              <a:t>‹#›</a:t>
            </a:fld>
            <a:endParaRPr lang="pl-PL"/>
          </a:p>
        </p:txBody>
      </p:sp>
    </p:spTree>
    <p:extLst>
      <p:ext uri="{BB962C8B-B14F-4D97-AF65-F5344CB8AC3E}">
        <p14:creationId xmlns:p14="http://schemas.microsoft.com/office/powerpoint/2010/main" val="21857978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60995893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5f391192_0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6" name="Google Shape;156;g35f391192_0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a:p>
        </p:txBody>
      </p:sp>
    </p:spTree>
    <p:extLst>
      <p:ext uri="{BB962C8B-B14F-4D97-AF65-F5344CB8AC3E}">
        <p14:creationId xmlns:p14="http://schemas.microsoft.com/office/powerpoint/2010/main" val="24860481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1968069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a:p>
        </p:txBody>
      </p:sp>
    </p:spTree>
    <p:extLst>
      <p:ext uri="{BB962C8B-B14F-4D97-AF65-F5344CB8AC3E}">
        <p14:creationId xmlns:p14="http://schemas.microsoft.com/office/powerpoint/2010/main" val="9463069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332595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21513186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25483647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20833315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PL" dirty="0"/>
          </a:p>
        </p:txBody>
      </p:sp>
    </p:spTree>
    <p:extLst>
      <p:ext uri="{BB962C8B-B14F-4D97-AF65-F5344CB8AC3E}">
        <p14:creationId xmlns:p14="http://schemas.microsoft.com/office/powerpoint/2010/main" val="39505702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wmf"/><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wmf"/><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w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w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gradFill>
          <a:gsLst>
            <a:gs pos="100000">
              <a:schemeClr val="accent1">
                <a:lumMod val="75000"/>
              </a:schemeClr>
            </a:gs>
            <a:gs pos="0">
              <a:schemeClr val="tx1">
                <a:lumMod val="90000"/>
                <a:lumOff val="10000"/>
              </a:schemeClr>
            </a:gs>
          </a:gsLst>
          <a:lin ang="8100019" scaled="0"/>
        </a:gradFill>
        <a:effectLst/>
      </p:bgPr>
    </p:bg>
    <p:spTree>
      <p:nvGrpSpPr>
        <p:cNvPr id="1" name="Shape 9"/>
        <p:cNvGrpSpPr/>
        <p:nvPr/>
      </p:nvGrpSpPr>
      <p:grpSpPr>
        <a:xfrm>
          <a:off x="0" y="0"/>
          <a:ext cx="0" cy="0"/>
          <a:chOff x="0" y="0"/>
          <a:chExt cx="0" cy="0"/>
        </a:xfrm>
      </p:grpSpPr>
      <p:pic>
        <p:nvPicPr>
          <p:cNvPr id="6" name="Obraz 5" descr="Sano_koperta_A4.wmf"/>
          <p:cNvPicPr>
            <a:picLocks noChangeAspect="1"/>
          </p:cNvPicPr>
          <p:nvPr userDrawn="1"/>
        </p:nvPicPr>
        <p:blipFill>
          <a:blip r:embed="rId2"/>
          <a:stretch>
            <a:fillRect/>
          </a:stretch>
        </p:blipFill>
        <p:spPr>
          <a:xfrm rot="1151614">
            <a:off x="2946625" y="-357208"/>
            <a:ext cx="7084334" cy="5797796"/>
          </a:xfrm>
          <a:prstGeom prst="rect">
            <a:avLst/>
          </a:prstGeom>
        </p:spPr>
      </p:pic>
      <p:sp>
        <p:nvSpPr>
          <p:cNvPr id="11" name="Google Shape;11;p2"/>
          <p:cNvSpPr txBox="1">
            <a:spLocks noGrp="1"/>
          </p:cNvSpPr>
          <p:nvPr>
            <p:ph type="ctrTitle"/>
          </p:nvPr>
        </p:nvSpPr>
        <p:spPr>
          <a:xfrm>
            <a:off x="685800" y="1991825"/>
            <a:ext cx="4539000" cy="1159800"/>
          </a:xfrm>
          <a:prstGeom prst="rect">
            <a:avLst/>
          </a:prstGeom>
        </p:spPr>
        <p:txBody>
          <a:bodyPr spcFirstLastPara="1" wrap="square" lIns="0" tIns="0" rIns="0" bIns="0" anchor="ctr" anchorCtr="0">
            <a:noAutofit/>
          </a:bodyPr>
          <a:lstStyle>
            <a:lvl1pPr lvl="0">
              <a:spcBef>
                <a:spcPts val="0"/>
              </a:spcBef>
              <a:spcAft>
                <a:spcPts val="0"/>
              </a:spcAft>
              <a:buSzPts val="5000"/>
              <a:buNone/>
              <a:defRPr sz="5000"/>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pic>
        <p:nvPicPr>
          <p:cNvPr id="4" name="Obraz 3" descr="logo.png"/>
          <p:cNvPicPr>
            <a:picLocks noChangeAspect="1"/>
          </p:cNvPicPr>
          <p:nvPr userDrawn="1"/>
        </p:nvPicPr>
        <p:blipFill>
          <a:blip r:embed="rId3"/>
          <a:stretch>
            <a:fillRect/>
          </a:stretch>
        </p:blipFill>
        <p:spPr>
          <a:xfrm>
            <a:off x="7715272" y="285734"/>
            <a:ext cx="1033868" cy="32741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22"/>
        <p:cNvGrpSpPr/>
        <p:nvPr/>
      </p:nvGrpSpPr>
      <p:grpSpPr>
        <a:xfrm>
          <a:off x="0" y="0"/>
          <a:ext cx="0" cy="0"/>
          <a:chOff x="0" y="0"/>
          <a:chExt cx="0" cy="0"/>
        </a:xfrm>
      </p:grpSpPr>
      <p:pic>
        <p:nvPicPr>
          <p:cNvPr id="9" name="Obraz 8" descr="Sano_koperta_A4_blue.wmf"/>
          <p:cNvPicPr>
            <a:picLocks noChangeAspect="1"/>
          </p:cNvPicPr>
          <p:nvPr userDrawn="1"/>
        </p:nvPicPr>
        <p:blipFill>
          <a:blip r:embed="rId2"/>
          <a:stretch>
            <a:fillRect/>
          </a:stretch>
        </p:blipFill>
        <p:spPr>
          <a:xfrm rot="3778796">
            <a:off x="3231111" y="242430"/>
            <a:ext cx="7200019" cy="5890770"/>
          </a:xfrm>
          <a:prstGeom prst="rect">
            <a:avLst/>
          </a:prstGeom>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Clr>
                <a:srgbClr val="FFC000"/>
              </a:buClr>
              <a:buSzPts val="2400"/>
              <a:buFont typeface="Arial" pitchFamily="34" charset="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sp>
        <p:nvSpPr>
          <p:cNvPr id="26"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pic>
        <p:nvPicPr>
          <p:cNvPr id="7" name="Obraz 6" descr="logo.png"/>
          <p:cNvPicPr>
            <a:picLocks noChangeAspect="1"/>
          </p:cNvPicPr>
          <p:nvPr userDrawn="1"/>
        </p:nvPicPr>
        <p:blipFill>
          <a:blip r:embed="rId3"/>
          <a:stretch>
            <a:fillRect/>
          </a:stretch>
        </p:blipFill>
        <p:spPr>
          <a:xfrm>
            <a:off x="7715272" y="285734"/>
            <a:ext cx="1033868" cy="327411"/>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type="title" preserve="1">
  <p:cSld name="1_Title">
    <p:bg>
      <p:bgPr>
        <a:solidFill>
          <a:schemeClr val="bg1"/>
        </a:solidFill>
        <a:effectLst/>
      </p:bgPr>
    </p:bg>
    <p:spTree>
      <p:nvGrpSpPr>
        <p:cNvPr id="1" name="Shape 9"/>
        <p:cNvGrpSpPr/>
        <p:nvPr/>
      </p:nvGrpSpPr>
      <p:grpSpPr>
        <a:xfrm>
          <a:off x="0" y="0"/>
          <a:ext cx="0" cy="0"/>
          <a:chOff x="0" y="0"/>
          <a:chExt cx="0" cy="0"/>
        </a:xfrm>
      </p:grpSpPr>
      <p:pic>
        <p:nvPicPr>
          <p:cNvPr id="6" name="Obraz 5" descr="Sano_koperta_A4.wmf"/>
          <p:cNvPicPr>
            <a:picLocks noChangeAspect="1"/>
          </p:cNvPicPr>
          <p:nvPr userDrawn="1"/>
        </p:nvPicPr>
        <p:blipFill>
          <a:blip r:embed="rId2"/>
          <a:stretch>
            <a:fillRect/>
          </a:stretch>
        </p:blipFill>
        <p:spPr>
          <a:xfrm rot="1151614">
            <a:off x="2946625" y="-357208"/>
            <a:ext cx="7084334" cy="5797796"/>
          </a:xfrm>
          <a:prstGeom prst="rect">
            <a:avLst/>
          </a:prstGeom>
        </p:spPr>
      </p:pic>
      <p:sp>
        <p:nvSpPr>
          <p:cNvPr id="11" name="Google Shape;11;p2"/>
          <p:cNvSpPr txBox="1">
            <a:spLocks noGrp="1"/>
          </p:cNvSpPr>
          <p:nvPr>
            <p:ph type="ctrTitle"/>
          </p:nvPr>
        </p:nvSpPr>
        <p:spPr>
          <a:xfrm>
            <a:off x="685800" y="1991825"/>
            <a:ext cx="4539000" cy="1159800"/>
          </a:xfrm>
          <a:prstGeom prst="rect">
            <a:avLst/>
          </a:prstGeom>
        </p:spPr>
        <p:txBody>
          <a:bodyPr spcFirstLastPara="1" wrap="square" lIns="0" tIns="0" rIns="0" bIns="0" anchor="ctr" anchorCtr="0">
            <a:noAutofit/>
          </a:bodyPr>
          <a:lstStyle>
            <a:lvl1pPr lvl="0">
              <a:spcBef>
                <a:spcPts val="0"/>
              </a:spcBef>
              <a:spcAft>
                <a:spcPts val="0"/>
              </a:spcAft>
              <a:buSzPts val="5000"/>
              <a:buNone/>
              <a:defRPr sz="5000">
                <a:solidFill>
                  <a:schemeClr val="tx1"/>
                </a:solidFill>
              </a:defRPr>
            </a:lvl1pPr>
            <a:lvl2pPr lvl="1">
              <a:spcBef>
                <a:spcPts val="0"/>
              </a:spcBef>
              <a:spcAft>
                <a:spcPts val="0"/>
              </a:spcAft>
              <a:buSzPts val="5000"/>
              <a:buNone/>
              <a:defRPr sz="5000"/>
            </a:lvl2pPr>
            <a:lvl3pPr lvl="2">
              <a:spcBef>
                <a:spcPts val="0"/>
              </a:spcBef>
              <a:spcAft>
                <a:spcPts val="0"/>
              </a:spcAft>
              <a:buSzPts val="5000"/>
              <a:buNone/>
              <a:defRPr sz="5000"/>
            </a:lvl3pPr>
            <a:lvl4pPr lvl="3">
              <a:spcBef>
                <a:spcPts val="0"/>
              </a:spcBef>
              <a:spcAft>
                <a:spcPts val="0"/>
              </a:spcAft>
              <a:buSzPts val="5000"/>
              <a:buNone/>
              <a:defRPr sz="5000"/>
            </a:lvl4pPr>
            <a:lvl5pPr lvl="4">
              <a:spcBef>
                <a:spcPts val="0"/>
              </a:spcBef>
              <a:spcAft>
                <a:spcPts val="0"/>
              </a:spcAft>
              <a:buSzPts val="5000"/>
              <a:buNone/>
              <a:defRPr sz="5000"/>
            </a:lvl5pPr>
            <a:lvl6pPr lvl="5">
              <a:spcBef>
                <a:spcPts val="0"/>
              </a:spcBef>
              <a:spcAft>
                <a:spcPts val="0"/>
              </a:spcAft>
              <a:buSzPts val="5000"/>
              <a:buNone/>
              <a:defRPr sz="5000"/>
            </a:lvl6pPr>
            <a:lvl7pPr lvl="6">
              <a:spcBef>
                <a:spcPts val="0"/>
              </a:spcBef>
              <a:spcAft>
                <a:spcPts val="0"/>
              </a:spcAft>
              <a:buSzPts val="5000"/>
              <a:buNone/>
              <a:defRPr sz="5000"/>
            </a:lvl7pPr>
            <a:lvl8pPr lvl="7">
              <a:spcBef>
                <a:spcPts val="0"/>
              </a:spcBef>
              <a:spcAft>
                <a:spcPts val="0"/>
              </a:spcAft>
              <a:buSzPts val="5000"/>
              <a:buNone/>
              <a:defRPr sz="5000"/>
            </a:lvl8pPr>
            <a:lvl9pPr lvl="8">
              <a:spcBef>
                <a:spcPts val="0"/>
              </a:spcBef>
              <a:spcAft>
                <a:spcPts val="0"/>
              </a:spcAft>
              <a:buSzPts val="5000"/>
              <a:buNone/>
              <a:defRPr sz="5000"/>
            </a:lvl9pPr>
          </a:lstStyle>
          <a:p>
            <a:endParaRPr/>
          </a:p>
        </p:txBody>
      </p:sp>
      <p:pic>
        <p:nvPicPr>
          <p:cNvPr id="5" name="Obraz 4"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7"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2"/>
        <p:cNvGrpSpPr/>
        <p:nvPr/>
      </p:nvGrpSpPr>
      <p:grpSpPr>
        <a:xfrm>
          <a:off x="0" y="0"/>
          <a:ext cx="0" cy="0"/>
          <a:chOff x="0" y="0"/>
          <a:chExt cx="0" cy="0"/>
        </a:xfrm>
      </p:grpSpPr>
      <p:pic>
        <p:nvPicPr>
          <p:cNvPr id="10" name="Obraz 9" descr="logo2.png"/>
          <p:cNvPicPr>
            <a:picLocks noChangeAspect="1"/>
          </p:cNvPicPr>
          <p:nvPr userDrawn="1"/>
        </p:nvPicPr>
        <p:blipFill>
          <a:blip r:embed="rId2"/>
          <a:stretch>
            <a:fillRect/>
          </a:stretch>
        </p:blipFill>
        <p:spPr>
          <a:xfrm>
            <a:off x="7715272" y="285734"/>
            <a:ext cx="1071570" cy="339351"/>
          </a:xfrm>
          <a:prstGeom prst="rect">
            <a:avLst/>
          </a:prstGeom>
        </p:spPr>
      </p:pic>
      <p:sp>
        <p:nvSpPr>
          <p:cNvPr id="11" name="Google Shape;14;p3"/>
          <p:cNvSpPr txBox="1">
            <a:spLocks noGrp="1"/>
          </p:cNvSpPr>
          <p:nvPr>
            <p:ph type="ctrTitle"/>
          </p:nvPr>
        </p:nvSpPr>
        <p:spPr>
          <a:xfrm>
            <a:off x="685800" y="1142990"/>
            <a:ext cx="4263900" cy="167636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5"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2"/>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2062299">
            <a:off x="2857488" y="-4732"/>
            <a:ext cx="7084334" cy="5797796"/>
          </a:xfrm>
          <a:prstGeom prst="rect">
            <a:avLst/>
          </a:prstGeom>
        </p:spPr>
      </p:pic>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Elipsa 7"/>
          <p:cNvSpPr/>
          <p:nvPr userDrawn="1"/>
        </p:nvSpPr>
        <p:spPr>
          <a:xfrm>
            <a:off x="4857752" y="1142990"/>
            <a:ext cx="3000396" cy="3000396"/>
          </a:xfrm>
          <a:prstGeom prst="ellipse">
            <a:avLst/>
          </a:prstGeom>
          <a:gradFill>
            <a:gsLst>
              <a:gs pos="0">
                <a:schemeClr val="bg1"/>
              </a:gs>
              <a:gs pos="100000">
                <a:schemeClr val="bg1">
                  <a:lumMod val="95000"/>
                </a:schemeClr>
              </a:gs>
            </a:gsLst>
            <a:lin ang="16200000" scaled="1"/>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11"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7"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 Small circuit" type="blank">
  <p:cSld name="BLANK">
    <p:bg>
      <p:bgPr>
        <a:solidFill>
          <a:schemeClr val="bg1"/>
        </a:solidFill>
        <a:effectLst/>
      </p:bgPr>
    </p:bg>
    <p:spTree>
      <p:nvGrpSpPr>
        <p:cNvPr id="1" name="Shape 48"/>
        <p:cNvGrpSpPr/>
        <p:nvPr/>
      </p:nvGrpSpPr>
      <p:grpSpPr>
        <a:xfrm>
          <a:off x="0" y="0"/>
          <a:ext cx="0" cy="0"/>
          <a:chOff x="0" y="0"/>
          <a:chExt cx="0" cy="0"/>
        </a:xfrm>
      </p:grpSpPr>
      <p:pic>
        <p:nvPicPr>
          <p:cNvPr id="6" name="Obraz 5" descr="Sano_koperta_A4.wmf"/>
          <p:cNvPicPr>
            <a:picLocks noChangeAspect="1"/>
          </p:cNvPicPr>
          <p:nvPr userDrawn="1"/>
        </p:nvPicPr>
        <p:blipFill>
          <a:blip r:embed="rId2"/>
          <a:stretch>
            <a:fillRect/>
          </a:stretch>
        </p:blipFill>
        <p:spPr>
          <a:xfrm rot="2062299">
            <a:off x="2857488" y="-4732"/>
            <a:ext cx="7084334" cy="5797796"/>
          </a:xfrm>
          <a:prstGeom prst="rect">
            <a:avLst/>
          </a:prstGeom>
        </p:spPr>
      </p:pic>
      <p:pic>
        <p:nvPicPr>
          <p:cNvPr id="7" name="Obraz 6"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chemeClr val="bg1"/>
        </a:solidFill>
        <a:effectLst/>
      </p:bgPr>
    </p:bg>
    <p:spTree>
      <p:nvGrpSpPr>
        <p:cNvPr id="1" name="Shape 22"/>
        <p:cNvGrpSpPr/>
        <p:nvPr/>
      </p:nvGrpSpPr>
      <p:grpSpPr>
        <a:xfrm>
          <a:off x="0" y="0"/>
          <a:ext cx="0" cy="0"/>
          <a:chOff x="0" y="0"/>
          <a:chExt cx="0" cy="0"/>
        </a:xfrm>
      </p:grpSpPr>
      <p:pic>
        <p:nvPicPr>
          <p:cNvPr id="10" name="Obraz 9" descr="Sano_koperta_A4.wmf"/>
          <p:cNvPicPr>
            <a:picLocks noChangeAspect="1"/>
          </p:cNvPicPr>
          <p:nvPr userDrawn="1"/>
        </p:nvPicPr>
        <p:blipFill>
          <a:blip r:embed="rId2"/>
          <a:stretch>
            <a:fillRect/>
          </a:stretch>
        </p:blipFill>
        <p:spPr>
          <a:xfrm rot="2111759">
            <a:off x="4448906" y="2328133"/>
            <a:ext cx="8544654" cy="6992918"/>
          </a:xfrm>
          <a:prstGeom prst="rect">
            <a:avLst/>
          </a:prstGeom>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solidFill>
                  <a:schemeClr val="tx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Clr>
                <a:srgbClr val="F79431"/>
              </a:buClr>
              <a:buSzPts val="2400"/>
              <a:buFont typeface="Arial" pitchFamily="34" charset="0"/>
              <a:buChar char="•"/>
              <a:defRPr>
                <a:solidFill>
                  <a:schemeClr val="tx1"/>
                </a:solidFill>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9" name="Obraz 8"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7"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 2 columns" type="twoColTx" preserve="1">
  <p:cSld name="1_Title + 2 columns">
    <p:bg>
      <p:bgPr>
        <a:solidFill>
          <a:schemeClr val="bg1"/>
        </a:solidFill>
        <a:effectLst/>
      </p:bgPr>
    </p:bg>
    <p:spTree>
      <p:nvGrpSpPr>
        <p:cNvPr id="1" name="Shape 27"/>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2111759">
            <a:off x="5740200" y="1360902"/>
            <a:ext cx="5120113" cy="4190284"/>
          </a:xfrm>
          <a:prstGeom prst="rect">
            <a:avLst/>
          </a:prstGeom>
        </p:spPr>
      </p:pic>
      <p:sp>
        <p:nvSpPr>
          <p:cNvPr id="29" name="Google Shape;29;p6"/>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solidFill>
                  <a:schemeClr val="tx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Clr>
                <a:srgbClr val="F79431"/>
              </a:buClr>
              <a:buSzPts val="2000"/>
              <a:buFont typeface="Arial" pitchFamily="34" charset="0"/>
              <a:buChar char="•"/>
              <a:defRPr sz="2000">
                <a:solidFill>
                  <a:schemeClr val="tx1"/>
                </a:solidFill>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Clr>
                <a:srgbClr val="F79431"/>
              </a:buClr>
              <a:buSzPts val="2000"/>
              <a:buFont typeface="Arial" pitchFamily="34" charset="0"/>
              <a:buChar char="•"/>
              <a:defRPr sz="2000">
                <a:solidFill>
                  <a:schemeClr val="tx1"/>
                </a:solidFill>
              </a:defRPr>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lang="pl-PL"/>
          </a:p>
        </p:txBody>
      </p:sp>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userDrawn="1">
  <p:cSld name="TITLE_1_1">
    <p:bg>
      <p:bgPr>
        <a:solidFill>
          <a:schemeClr val="bg1"/>
        </a:solidFill>
        <a:effectLst/>
      </p:bgPr>
    </p:bg>
    <p:spTree>
      <p:nvGrpSpPr>
        <p:cNvPr id="1" name="Shape 16"/>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4607896">
            <a:off x="4719698" y="680112"/>
            <a:ext cx="6064757" cy="4963377"/>
          </a:xfrm>
          <a:prstGeom prst="rect">
            <a:avLst/>
          </a:prstGeom>
        </p:spPr>
      </p:pic>
      <p:sp>
        <p:nvSpPr>
          <p:cNvPr id="18" name="Google Shape;18;p4"/>
          <p:cNvSpPr/>
          <p:nvPr/>
        </p:nvSpPr>
        <p:spPr>
          <a:xfrm>
            <a:off x="428596" y="500048"/>
            <a:ext cx="1449172" cy="1449172"/>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hasCustomPrompt="1"/>
          </p:nvPr>
        </p:nvSpPr>
        <p:spPr>
          <a:xfrm>
            <a:off x="214282" y="1928808"/>
            <a:ext cx="7286676" cy="2643206"/>
          </a:xfrm>
          <a:prstGeom prst="rect">
            <a:avLst/>
          </a:prstGeom>
        </p:spPr>
        <p:txBody>
          <a:bodyPr spcFirstLastPara="1" wrap="square" lIns="0" tIns="0" rIns="0" bIns="0" anchor="t" anchorCtr="0">
            <a:noAutofit/>
          </a:bodyPr>
          <a:lstStyle>
            <a:lvl1pPr marL="457200" lvl="0" indent="-419100" algn="l" rtl="0">
              <a:spcBef>
                <a:spcPts val="600"/>
              </a:spcBef>
              <a:spcAft>
                <a:spcPts val="0"/>
              </a:spcAft>
              <a:buSzPts val="3000"/>
              <a:buFont typeface="Lexend Deca"/>
              <a:buNone/>
              <a:defRPr sz="3200" baseline="0">
                <a:solidFill>
                  <a:schemeClr val="tx1"/>
                </a:solidFill>
                <a:latin typeface="Muli" pitchFamily="2" charset="-18"/>
                <a:ea typeface="Muli" pitchFamily="2" charset="-18"/>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pPr lvl="0"/>
            <a:br>
              <a:rPr lang="pl-PL"/>
            </a:br>
            <a:r>
              <a:rPr lang="pl-PL" err="1"/>
              <a:t>Aliquam</a:t>
            </a:r>
            <a:r>
              <a:rPr lang="pl-PL"/>
              <a:t> </a:t>
            </a:r>
            <a:r>
              <a:rPr lang="pl-PL" err="1"/>
              <a:t>ut</a:t>
            </a:r>
            <a:r>
              <a:rPr lang="pl-PL"/>
              <a:t> mi </a:t>
            </a:r>
            <a:r>
              <a:rPr lang="pl-PL" err="1"/>
              <a:t>neque</a:t>
            </a:r>
            <a:r>
              <a:rPr lang="pl-PL"/>
              <a:t>. </a:t>
            </a:r>
            <a:br>
              <a:rPr lang="pl-PL"/>
            </a:br>
            <a:r>
              <a:rPr lang="pl-PL" err="1"/>
              <a:t>Donec</a:t>
            </a:r>
            <a:r>
              <a:rPr lang="pl-PL"/>
              <a:t> et </a:t>
            </a:r>
            <a:r>
              <a:rPr lang="pl-PL" err="1"/>
              <a:t>tortor</a:t>
            </a:r>
            <a:r>
              <a:rPr lang="pl-PL"/>
              <a:t> </a:t>
            </a:r>
            <a:r>
              <a:rPr lang="pl-PL" err="1"/>
              <a:t>ac</a:t>
            </a:r>
            <a:r>
              <a:rPr lang="pl-PL"/>
              <a:t> </a:t>
            </a:r>
            <a:r>
              <a:rPr lang="pl-PL" err="1"/>
              <a:t>ante</a:t>
            </a:r>
            <a:r>
              <a:rPr lang="pl-PL"/>
              <a:t> </a:t>
            </a:r>
            <a:br>
              <a:rPr lang="pl-PL"/>
            </a:br>
            <a:r>
              <a:rPr lang="pl-PL" err="1"/>
              <a:t>dapibus</a:t>
            </a:r>
            <a:r>
              <a:rPr lang="pl-PL"/>
              <a:t> </a:t>
            </a:r>
            <a:r>
              <a:rPr lang="pl-PL" err="1"/>
              <a:t>pulvinar</a:t>
            </a:r>
            <a:r>
              <a:rPr lang="pl-PL"/>
              <a:t>. </a:t>
            </a:r>
          </a:p>
        </p:txBody>
      </p:sp>
      <p:sp>
        <p:nvSpPr>
          <p:cNvPr id="20" name="Google Shape;20;p4"/>
          <p:cNvSpPr txBox="1"/>
          <p:nvPr/>
        </p:nvSpPr>
        <p:spPr>
          <a:xfrm>
            <a:off x="857224" y="785800"/>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800">
                <a:solidFill>
                  <a:schemeClr val="tx1"/>
                </a:solidFill>
                <a:latin typeface="Muli ExtraBold"/>
                <a:ea typeface="Muli ExtraBold"/>
                <a:cs typeface="Muli ExtraBold"/>
                <a:sym typeface="Muli ExtraBold"/>
              </a:rPr>
              <a:t>“</a:t>
            </a:r>
            <a:endParaRPr sz="8800">
              <a:solidFill>
                <a:schemeClr val="tx1"/>
              </a:solidFill>
              <a:latin typeface="Muli ExtraBold"/>
              <a:ea typeface="Muli ExtraBold"/>
              <a:cs typeface="Muli ExtraBold"/>
              <a:sym typeface="Muli ExtraBold"/>
            </a:endParaRPr>
          </a:p>
        </p:txBody>
      </p:sp>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bg>
      <p:bgPr>
        <a:solidFill>
          <a:schemeClr val="bg1"/>
        </a:solidFill>
        <a:effectLst/>
      </p:bgPr>
    </p:bg>
    <p:spTree>
      <p:nvGrpSpPr>
        <p:cNvPr id="1" name="Shape 22"/>
        <p:cNvGrpSpPr/>
        <p:nvPr/>
      </p:nvGrpSpPr>
      <p:grpSpPr>
        <a:xfrm>
          <a:off x="0" y="0"/>
          <a:ext cx="0" cy="0"/>
          <a:chOff x="0" y="0"/>
          <a:chExt cx="0" cy="0"/>
        </a:xfrm>
      </p:grpSpPr>
      <p:pic>
        <p:nvPicPr>
          <p:cNvPr id="8" name="Obraz 7" descr="Sano_koperta_A4_gray.wmf"/>
          <p:cNvPicPr>
            <a:picLocks noChangeAspect="1"/>
          </p:cNvPicPr>
          <p:nvPr userDrawn="1"/>
        </p:nvPicPr>
        <p:blipFill>
          <a:blip r:embed="rId2"/>
          <a:stretch>
            <a:fillRect/>
          </a:stretch>
        </p:blipFill>
        <p:spPr>
          <a:xfrm rot="3202981">
            <a:off x="3186607" y="284361"/>
            <a:ext cx="7115280" cy="5821440"/>
          </a:xfrm>
          <a:prstGeom prst="rect">
            <a:avLst/>
          </a:prstGeom>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solidFill>
                  <a:schemeClr val="tx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Clr>
                <a:srgbClr val="F79431"/>
              </a:buClr>
              <a:buSzPts val="2400"/>
              <a:buFont typeface="Arial" pitchFamily="34" charset="0"/>
              <a:buChar char="•"/>
              <a:defRPr>
                <a:solidFill>
                  <a:schemeClr val="tx1"/>
                </a:solidFill>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9" name="Obraz 8"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1"/>
        </a:solidFill>
        <a:effectLst/>
      </p:bgPr>
    </p:bg>
    <p:spTree>
      <p:nvGrpSpPr>
        <p:cNvPr id="1" name="Shape 22"/>
        <p:cNvGrpSpPr/>
        <p:nvPr/>
      </p:nvGrpSpPr>
      <p:grpSpPr>
        <a:xfrm>
          <a:off x="0" y="0"/>
          <a:ext cx="0" cy="0"/>
          <a:chOff x="0" y="0"/>
          <a:chExt cx="0" cy="0"/>
        </a:xfrm>
      </p:grpSpPr>
      <p:pic>
        <p:nvPicPr>
          <p:cNvPr id="7" name="Obraz 6" descr="Sano_koperta_A4_gray.wmf"/>
          <p:cNvPicPr>
            <a:picLocks noChangeAspect="1"/>
          </p:cNvPicPr>
          <p:nvPr userDrawn="1"/>
        </p:nvPicPr>
        <p:blipFill>
          <a:blip r:embed="rId2"/>
          <a:stretch>
            <a:fillRect/>
          </a:stretch>
        </p:blipFill>
        <p:spPr>
          <a:xfrm rot="3202981">
            <a:off x="3186607" y="284361"/>
            <a:ext cx="7115280" cy="5821440"/>
          </a:xfrm>
          <a:prstGeom prst="rect">
            <a:avLst/>
          </a:prstGeom>
        </p:spPr>
      </p:pic>
      <p:pic>
        <p:nvPicPr>
          <p:cNvPr id="9" name="Obraz 8"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12"/>
        <p:cNvGrpSpPr/>
        <p:nvPr/>
      </p:nvGrpSpPr>
      <p:grpSpPr>
        <a:xfrm>
          <a:off x="0" y="0"/>
          <a:ext cx="0" cy="0"/>
          <a:chOff x="0" y="0"/>
          <a:chExt cx="0" cy="0"/>
        </a:xfrm>
      </p:grpSpPr>
      <p:pic>
        <p:nvPicPr>
          <p:cNvPr id="7" name="Obraz 6" descr="Sano_koperta_A4.wmf"/>
          <p:cNvPicPr>
            <a:picLocks noChangeAspect="1"/>
          </p:cNvPicPr>
          <p:nvPr userDrawn="1"/>
        </p:nvPicPr>
        <p:blipFill>
          <a:blip r:embed="rId2"/>
          <a:stretch>
            <a:fillRect/>
          </a:stretch>
        </p:blipFill>
        <p:spPr>
          <a:xfrm rot="1922667">
            <a:off x="2857488" y="-91721"/>
            <a:ext cx="7084334" cy="5797796"/>
          </a:xfrm>
          <a:prstGeom prst="rect">
            <a:avLst/>
          </a:prstGeom>
        </p:spPr>
      </p:pic>
      <p:sp>
        <p:nvSpPr>
          <p:cNvPr id="14"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5"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FC000"/>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pic>
        <p:nvPicPr>
          <p:cNvPr id="6" name="Obraz 5"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8" name="Elipsa 7"/>
          <p:cNvSpPr/>
          <p:nvPr userDrawn="1"/>
        </p:nvSpPr>
        <p:spPr>
          <a:xfrm>
            <a:off x="4786314" y="1142990"/>
            <a:ext cx="3000396" cy="3000396"/>
          </a:xfrm>
          <a:prstGeom prst="ellipse">
            <a:avLst/>
          </a:prstGeom>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p>
        </p:txBody>
      </p:sp>
      <p:sp>
        <p:nvSpPr>
          <p:cNvPr id="9"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Quote" preserve="1" userDrawn="1">
  <p:cSld name="1_Quote">
    <p:bg>
      <p:bgPr>
        <a:solidFill>
          <a:schemeClr val="bg1"/>
        </a:solidFill>
        <a:effectLst/>
      </p:bgPr>
    </p:bg>
    <p:spTree>
      <p:nvGrpSpPr>
        <p:cNvPr id="1" name="Shape 16"/>
        <p:cNvGrpSpPr/>
        <p:nvPr/>
      </p:nvGrpSpPr>
      <p:grpSpPr>
        <a:xfrm>
          <a:off x="0" y="0"/>
          <a:ext cx="0" cy="0"/>
          <a:chOff x="0" y="0"/>
          <a:chExt cx="0" cy="0"/>
        </a:xfrm>
      </p:grpSpPr>
      <p:pic>
        <p:nvPicPr>
          <p:cNvPr id="8" name="Obraz 7" descr="Sano_koperta_A4_gray.wmf"/>
          <p:cNvPicPr>
            <a:picLocks noChangeAspect="1"/>
          </p:cNvPicPr>
          <p:nvPr userDrawn="1"/>
        </p:nvPicPr>
        <p:blipFill>
          <a:blip r:embed="rId2"/>
          <a:stretch>
            <a:fillRect/>
          </a:stretch>
        </p:blipFill>
        <p:spPr>
          <a:xfrm rot="3202981">
            <a:off x="3186607" y="284361"/>
            <a:ext cx="7115280" cy="5821440"/>
          </a:xfrm>
          <a:prstGeom prst="rect">
            <a:avLst/>
          </a:prstGeom>
        </p:spPr>
      </p:pic>
      <p:sp>
        <p:nvSpPr>
          <p:cNvPr id="18" name="Google Shape;18;p4"/>
          <p:cNvSpPr/>
          <p:nvPr/>
        </p:nvSpPr>
        <p:spPr>
          <a:xfrm>
            <a:off x="428596" y="500048"/>
            <a:ext cx="1449172" cy="1449172"/>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hasCustomPrompt="1"/>
          </p:nvPr>
        </p:nvSpPr>
        <p:spPr>
          <a:xfrm>
            <a:off x="214282" y="1928808"/>
            <a:ext cx="7286676" cy="2643206"/>
          </a:xfrm>
          <a:prstGeom prst="rect">
            <a:avLst/>
          </a:prstGeom>
        </p:spPr>
        <p:txBody>
          <a:bodyPr spcFirstLastPara="1" wrap="square" lIns="0" tIns="0" rIns="0" bIns="0" anchor="t" anchorCtr="0">
            <a:noAutofit/>
          </a:bodyPr>
          <a:lstStyle>
            <a:lvl1pPr marL="457200" lvl="0" indent="-419100" algn="l" rtl="0">
              <a:spcBef>
                <a:spcPts val="600"/>
              </a:spcBef>
              <a:spcAft>
                <a:spcPts val="0"/>
              </a:spcAft>
              <a:buSzPts val="3000"/>
              <a:buFont typeface="Lexend Deca"/>
              <a:buNone/>
              <a:defRPr sz="3200" baseline="0">
                <a:solidFill>
                  <a:schemeClr val="tx1"/>
                </a:solidFill>
                <a:latin typeface="Muli" pitchFamily="2" charset="-18"/>
                <a:ea typeface="Muli" pitchFamily="2" charset="-18"/>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pPr lvl="0"/>
            <a:br>
              <a:rPr lang="pl-PL"/>
            </a:br>
            <a:r>
              <a:rPr lang="pl-PL" err="1"/>
              <a:t>Aliquam</a:t>
            </a:r>
            <a:r>
              <a:rPr lang="pl-PL"/>
              <a:t> </a:t>
            </a:r>
            <a:r>
              <a:rPr lang="pl-PL" err="1"/>
              <a:t>ut</a:t>
            </a:r>
            <a:r>
              <a:rPr lang="pl-PL"/>
              <a:t> mi </a:t>
            </a:r>
            <a:r>
              <a:rPr lang="pl-PL" err="1"/>
              <a:t>neque</a:t>
            </a:r>
            <a:r>
              <a:rPr lang="pl-PL"/>
              <a:t>. </a:t>
            </a:r>
            <a:br>
              <a:rPr lang="pl-PL"/>
            </a:br>
            <a:r>
              <a:rPr lang="pl-PL" err="1"/>
              <a:t>Donec</a:t>
            </a:r>
            <a:r>
              <a:rPr lang="pl-PL"/>
              <a:t> et </a:t>
            </a:r>
            <a:r>
              <a:rPr lang="pl-PL" err="1"/>
              <a:t>tortor</a:t>
            </a:r>
            <a:r>
              <a:rPr lang="pl-PL"/>
              <a:t> </a:t>
            </a:r>
            <a:r>
              <a:rPr lang="pl-PL" err="1"/>
              <a:t>ac</a:t>
            </a:r>
            <a:r>
              <a:rPr lang="pl-PL"/>
              <a:t> </a:t>
            </a:r>
            <a:r>
              <a:rPr lang="pl-PL" err="1"/>
              <a:t>ante</a:t>
            </a:r>
            <a:r>
              <a:rPr lang="pl-PL"/>
              <a:t> </a:t>
            </a:r>
            <a:br>
              <a:rPr lang="pl-PL"/>
            </a:br>
            <a:r>
              <a:rPr lang="pl-PL" err="1"/>
              <a:t>dapibus</a:t>
            </a:r>
            <a:r>
              <a:rPr lang="pl-PL"/>
              <a:t> </a:t>
            </a:r>
            <a:r>
              <a:rPr lang="pl-PL" err="1"/>
              <a:t>pulvinar</a:t>
            </a:r>
            <a:r>
              <a:rPr lang="pl-PL"/>
              <a:t>. </a:t>
            </a:r>
          </a:p>
        </p:txBody>
      </p:sp>
      <p:sp>
        <p:nvSpPr>
          <p:cNvPr id="20" name="Google Shape;20;p4"/>
          <p:cNvSpPr txBox="1"/>
          <p:nvPr/>
        </p:nvSpPr>
        <p:spPr>
          <a:xfrm>
            <a:off x="857224" y="785800"/>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800">
                <a:solidFill>
                  <a:schemeClr val="tx1"/>
                </a:solidFill>
                <a:latin typeface="Muli ExtraBold"/>
                <a:ea typeface="Muli ExtraBold"/>
                <a:cs typeface="Muli ExtraBold"/>
                <a:sym typeface="Muli ExtraBold"/>
              </a:rPr>
              <a:t>“</a:t>
            </a:r>
            <a:endParaRPr sz="8800">
              <a:solidFill>
                <a:schemeClr val="tx1"/>
              </a:solidFill>
              <a:latin typeface="Muli ExtraBold"/>
              <a:ea typeface="Muli ExtraBold"/>
              <a:cs typeface="Muli ExtraBold"/>
              <a:sym typeface="Muli ExtraBold"/>
            </a:endParaRPr>
          </a:p>
        </p:txBody>
      </p:sp>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9C6A9D-3ECE-DB21-0A8B-D5051A1042F6}"/>
              </a:ext>
            </a:extLst>
          </p:cNvPr>
          <p:cNvSpPr>
            <a:spLocks noGrp="1"/>
          </p:cNvSpPr>
          <p:nvPr>
            <p:ph type="ctrTitle"/>
          </p:nvPr>
        </p:nvSpPr>
        <p:spPr>
          <a:xfrm>
            <a:off x="1143000" y="841772"/>
            <a:ext cx="6858000" cy="1790700"/>
          </a:xfrm>
        </p:spPr>
        <p:txBody>
          <a:bodyPr anchor="b"/>
          <a:lstStyle>
            <a:lvl1pPr algn="ctr">
              <a:defRPr sz="4500"/>
            </a:lvl1pPr>
          </a:lstStyle>
          <a:p>
            <a:r>
              <a:rPr lang="en-GB"/>
              <a:t>Click to edit Master title style</a:t>
            </a:r>
            <a:endParaRPr lang="en-PL"/>
          </a:p>
        </p:txBody>
      </p:sp>
      <p:sp>
        <p:nvSpPr>
          <p:cNvPr id="3" name="Subtitle 2">
            <a:extLst>
              <a:ext uri="{FF2B5EF4-FFF2-40B4-BE49-F238E27FC236}">
                <a16:creationId xmlns:a16="http://schemas.microsoft.com/office/drawing/2014/main" id="{0342EF98-C88B-E479-0F91-F9CE807DD551}"/>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GB"/>
              <a:t>Click to edit Master subtitle style</a:t>
            </a:r>
            <a:endParaRPr lang="en-PL"/>
          </a:p>
        </p:txBody>
      </p:sp>
      <p:sp>
        <p:nvSpPr>
          <p:cNvPr id="4" name="Date Placeholder 3">
            <a:extLst>
              <a:ext uri="{FF2B5EF4-FFF2-40B4-BE49-F238E27FC236}">
                <a16:creationId xmlns:a16="http://schemas.microsoft.com/office/drawing/2014/main" id="{6B048247-13C6-6813-BC15-630BA136BA19}"/>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7FEE35AE-0B0F-8409-3273-A2E06BED953E}"/>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138A37B9-2EE3-CBD1-8588-C81CFE724BDA}"/>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4284039968"/>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F0E06F-F332-3995-9C0C-B3A0C7AE30E4}"/>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B4EA8AE6-AF2A-AC85-FDA3-38D533220F11}"/>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9E3C4AC4-AC92-AFAC-7BA4-542B99268C3D}"/>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75B2C4D3-3FCC-A008-B213-9E5F1FECB31A}"/>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656DCB05-43EF-DBDA-A353-2D6FDFF2FE13}"/>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302202171"/>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410DD-E684-DE99-27E4-49400261BC15}"/>
              </a:ext>
            </a:extLst>
          </p:cNvPr>
          <p:cNvSpPr>
            <a:spLocks noGrp="1"/>
          </p:cNvSpPr>
          <p:nvPr>
            <p:ph type="title"/>
          </p:nvPr>
        </p:nvSpPr>
        <p:spPr>
          <a:xfrm>
            <a:off x="623888" y="1282304"/>
            <a:ext cx="7886700" cy="2139553"/>
          </a:xfrm>
        </p:spPr>
        <p:txBody>
          <a:bodyPr anchor="b"/>
          <a:lstStyle>
            <a:lvl1pPr>
              <a:defRPr sz="4500"/>
            </a:lvl1pPr>
          </a:lstStyle>
          <a:p>
            <a:r>
              <a:rPr lang="en-GB"/>
              <a:t>Click to edit Master title style</a:t>
            </a:r>
            <a:endParaRPr lang="en-PL"/>
          </a:p>
        </p:txBody>
      </p:sp>
      <p:sp>
        <p:nvSpPr>
          <p:cNvPr id="3" name="Text Placeholder 2">
            <a:extLst>
              <a:ext uri="{FF2B5EF4-FFF2-40B4-BE49-F238E27FC236}">
                <a16:creationId xmlns:a16="http://schemas.microsoft.com/office/drawing/2014/main" id="{562CC2C2-4912-B154-F66E-6017FA54A097}"/>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85508FEC-F6C6-27DE-C19F-8824BDC516EE}"/>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101E1639-9CC9-C38E-B7D3-DC7AEC8C8BE9}"/>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5305B960-CE1C-F292-14F8-F96607BAF266}"/>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679579034"/>
      </p:ext>
    </p:extLst>
  </p:cSld>
  <p:clrMapOvr>
    <a:masterClrMapping/>
  </p:clrMapOvr>
  <p:hf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8AE732-BC40-5373-DC6F-56D9E3D5193B}"/>
              </a:ext>
            </a:extLst>
          </p:cNvPr>
          <p:cNvSpPr>
            <a:spLocks noGrp="1"/>
          </p:cNvSpPr>
          <p:nvPr>
            <p:ph type="title"/>
          </p:nvPr>
        </p:nvSpPr>
        <p:spPr/>
        <p:txBody>
          <a:bodyPr/>
          <a:lstStyle/>
          <a:p>
            <a:r>
              <a:rPr lang="en-GB"/>
              <a:t>Click to edit Master title style</a:t>
            </a:r>
            <a:endParaRPr lang="en-PL"/>
          </a:p>
        </p:txBody>
      </p:sp>
      <p:sp>
        <p:nvSpPr>
          <p:cNvPr id="3" name="Content Placeholder 2">
            <a:extLst>
              <a:ext uri="{FF2B5EF4-FFF2-40B4-BE49-F238E27FC236}">
                <a16:creationId xmlns:a16="http://schemas.microsoft.com/office/drawing/2014/main" id="{8FE9050A-B546-1377-20E9-B0BA1354004C}"/>
              </a:ext>
            </a:extLst>
          </p:cNvPr>
          <p:cNvSpPr>
            <a:spLocks noGrp="1"/>
          </p:cNvSpPr>
          <p:nvPr>
            <p:ph sz="half" idx="1"/>
          </p:nvPr>
        </p:nvSpPr>
        <p:spPr>
          <a:xfrm>
            <a:off x="6286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Content Placeholder 3">
            <a:extLst>
              <a:ext uri="{FF2B5EF4-FFF2-40B4-BE49-F238E27FC236}">
                <a16:creationId xmlns:a16="http://schemas.microsoft.com/office/drawing/2014/main" id="{B39571A5-CDD8-5B5A-9E3D-3A6A139ADB1C}"/>
              </a:ext>
            </a:extLst>
          </p:cNvPr>
          <p:cNvSpPr>
            <a:spLocks noGrp="1"/>
          </p:cNvSpPr>
          <p:nvPr>
            <p:ph sz="half" idx="2"/>
          </p:nvPr>
        </p:nvSpPr>
        <p:spPr>
          <a:xfrm>
            <a:off x="4629150" y="1369219"/>
            <a:ext cx="3886200" cy="3263504"/>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Date Placeholder 4">
            <a:extLst>
              <a:ext uri="{FF2B5EF4-FFF2-40B4-BE49-F238E27FC236}">
                <a16:creationId xmlns:a16="http://schemas.microsoft.com/office/drawing/2014/main" id="{413A52F4-AEF7-C543-6B38-CF6DDF14910B}"/>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6" name="Footer Placeholder 5">
            <a:extLst>
              <a:ext uri="{FF2B5EF4-FFF2-40B4-BE49-F238E27FC236}">
                <a16:creationId xmlns:a16="http://schemas.microsoft.com/office/drawing/2014/main" id="{CA317A39-8FFC-768C-479B-90E1E3D929A3}"/>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C9028644-4F72-A9A6-5286-D8B27F263ADE}"/>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152832391"/>
      </p:ext>
    </p:extLst>
  </p:cSld>
  <p:clrMapOvr>
    <a:masterClrMapping/>
  </p:clrMapOvr>
  <p:hf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2F3750-8C4F-5615-9D57-2BCA60CF0725}"/>
              </a:ext>
            </a:extLst>
          </p:cNvPr>
          <p:cNvSpPr>
            <a:spLocks noGrp="1"/>
          </p:cNvSpPr>
          <p:nvPr>
            <p:ph type="title"/>
          </p:nvPr>
        </p:nvSpPr>
        <p:spPr>
          <a:xfrm>
            <a:off x="629841" y="273844"/>
            <a:ext cx="7886700" cy="994172"/>
          </a:xfrm>
        </p:spPr>
        <p:txBody>
          <a:bodyPr/>
          <a:lstStyle/>
          <a:p>
            <a:r>
              <a:rPr lang="en-GB"/>
              <a:t>Click to edit Master title style</a:t>
            </a:r>
            <a:endParaRPr lang="en-PL"/>
          </a:p>
        </p:txBody>
      </p:sp>
      <p:sp>
        <p:nvSpPr>
          <p:cNvPr id="3" name="Text Placeholder 2">
            <a:extLst>
              <a:ext uri="{FF2B5EF4-FFF2-40B4-BE49-F238E27FC236}">
                <a16:creationId xmlns:a16="http://schemas.microsoft.com/office/drawing/2014/main" id="{D2F55BDE-1351-0842-936C-8C8C3AA24B87}"/>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4" name="Content Placeholder 3">
            <a:extLst>
              <a:ext uri="{FF2B5EF4-FFF2-40B4-BE49-F238E27FC236}">
                <a16:creationId xmlns:a16="http://schemas.microsoft.com/office/drawing/2014/main" id="{553258EF-6AD4-FEB7-37A7-0E74F01C5C3A}"/>
              </a:ext>
            </a:extLst>
          </p:cNvPr>
          <p:cNvSpPr>
            <a:spLocks noGrp="1"/>
          </p:cNvSpPr>
          <p:nvPr>
            <p:ph sz="half" idx="2"/>
          </p:nvPr>
        </p:nvSpPr>
        <p:spPr>
          <a:xfrm>
            <a:off x="629842" y="1878806"/>
            <a:ext cx="3868340"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5" name="Text Placeholder 4">
            <a:extLst>
              <a:ext uri="{FF2B5EF4-FFF2-40B4-BE49-F238E27FC236}">
                <a16:creationId xmlns:a16="http://schemas.microsoft.com/office/drawing/2014/main" id="{D57AEEF3-1E63-53E4-C3A3-A14D601AE096}"/>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GB"/>
              <a:t>Click to edit Master text styles</a:t>
            </a:r>
          </a:p>
        </p:txBody>
      </p:sp>
      <p:sp>
        <p:nvSpPr>
          <p:cNvPr id="6" name="Content Placeholder 5">
            <a:extLst>
              <a:ext uri="{FF2B5EF4-FFF2-40B4-BE49-F238E27FC236}">
                <a16:creationId xmlns:a16="http://schemas.microsoft.com/office/drawing/2014/main" id="{37F83A39-19CB-5AAA-051B-B2F996A72CF3}"/>
              </a:ext>
            </a:extLst>
          </p:cNvPr>
          <p:cNvSpPr>
            <a:spLocks noGrp="1"/>
          </p:cNvSpPr>
          <p:nvPr>
            <p:ph sz="quarter" idx="4"/>
          </p:nvPr>
        </p:nvSpPr>
        <p:spPr>
          <a:xfrm>
            <a:off x="4629150" y="1878806"/>
            <a:ext cx="3887391" cy="276344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7" name="Date Placeholder 6">
            <a:extLst>
              <a:ext uri="{FF2B5EF4-FFF2-40B4-BE49-F238E27FC236}">
                <a16:creationId xmlns:a16="http://schemas.microsoft.com/office/drawing/2014/main" id="{47A305A9-C8AB-AAA8-E098-2367F7E55497}"/>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8" name="Footer Placeholder 7">
            <a:extLst>
              <a:ext uri="{FF2B5EF4-FFF2-40B4-BE49-F238E27FC236}">
                <a16:creationId xmlns:a16="http://schemas.microsoft.com/office/drawing/2014/main" id="{D384635D-1A12-616F-7B99-2C91E0172096}"/>
              </a:ext>
            </a:extLst>
          </p:cNvPr>
          <p:cNvSpPr>
            <a:spLocks noGrp="1"/>
          </p:cNvSpPr>
          <p:nvPr>
            <p:ph type="ftr" sz="quarter" idx="11"/>
          </p:nvPr>
        </p:nvSpPr>
        <p:spPr/>
        <p:txBody>
          <a:bodyPr/>
          <a:lstStyle/>
          <a:p>
            <a:endParaRPr lang="en-PL"/>
          </a:p>
        </p:txBody>
      </p:sp>
      <p:sp>
        <p:nvSpPr>
          <p:cNvPr id="9" name="Slide Number Placeholder 8">
            <a:extLst>
              <a:ext uri="{FF2B5EF4-FFF2-40B4-BE49-F238E27FC236}">
                <a16:creationId xmlns:a16="http://schemas.microsoft.com/office/drawing/2014/main" id="{E27042EB-A78E-A753-C9AF-B06BADA3E12D}"/>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631391518"/>
      </p:ext>
    </p:extLst>
  </p:cSld>
  <p:clrMapOvr>
    <a:masterClrMapping/>
  </p:clrMapOvr>
  <p:hf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2F1ADB-F8DD-6624-50C0-F8A0FBD6CA99}"/>
              </a:ext>
            </a:extLst>
          </p:cNvPr>
          <p:cNvSpPr>
            <a:spLocks noGrp="1"/>
          </p:cNvSpPr>
          <p:nvPr>
            <p:ph type="title"/>
          </p:nvPr>
        </p:nvSpPr>
        <p:spPr/>
        <p:txBody>
          <a:bodyPr/>
          <a:lstStyle/>
          <a:p>
            <a:r>
              <a:rPr lang="en-GB"/>
              <a:t>Click to edit Master title style</a:t>
            </a:r>
            <a:endParaRPr lang="en-PL"/>
          </a:p>
        </p:txBody>
      </p:sp>
      <p:sp>
        <p:nvSpPr>
          <p:cNvPr id="3" name="Date Placeholder 2">
            <a:extLst>
              <a:ext uri="{FF2B5EF4-FFF2-40B4-BE49-F238E27FC236}">
                <a16:creationId xmlns:a16="http://schemas.microsoft.com/office/drawing/2014/main" id="{6AAB0897-7947-CE78-F791-07B51AC5A4CA}"/>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4" name="Footer Placeholder 3">
            <a:extLst>
              <a:ext uri="{FF2B5EF4-FFF2-40B4-BE49-F238E27FC236}">
                <a16:creationId xmlns:a16="http://schemas.microsoft.com/office/drawing/2014/main" id="{B541F45B-2CDF-F0A7-CCEA-7B72BC945699}"/>
              </a:ext>
            </a:extLst>
          </p:cNvPr>
          <p:cNvSpPr>
            <a:spLocks noGrp="1"/>
          </p:cNvSpPr>
          <p:nvPr>
            <p:ph type="ftr" sz="quarter" idx="11"/>
          </p:nvPr>
        </p:nvSpPr>
        <p:spPr/>
        <p:txBody>
          <a:bodyPr/>
          <a:lstStyle/>
          <a:p>
            <a:endParaRPr lang="en-PL"/>
          </a:p>
        </p:txBody>
      </p:sp>
      <p:sp>
        <p:nvSpPr>
          <p:cNvPr id="5" name="Slide Number Placeholder 4">
            <a:extLst>
              <a:ext uri="{FF2B5EF4-FFF2-40B4-BE49-F238E27FC236}">
                <a16:creationId xmlns:a16="http://schemas.microsoft.com/office/drawing/2014/main" id="{8E83E928-80BB-E31B-1066-2FDF444C95DC}"/>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82108786"/>
      </p:ext>
    </p:extLst>
  </p:cSld>
  <p:clrMapOvr>
    <a:masterClrMapping/>
  </p:clrMapOvr>
  <p:hf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A91088D-91C0-B50A-436F-A8354B007D14}"/>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3" name="Footer Placeholder 2">
            <a:extLst>
              <a:ext uri="{FF2B5EF4-FFF2-40B4-BE49-F238E27FC236}">
                <a16:creationId xmlns:a16="http://schemas.microsoft.com/office/drawing/2014/main" id="{3FDAF060-34A2-E7C2-2CB4-B0A7A6C19BC1}"/>
              </a:ext>
            </a:extLst>
          </p:cNvPr>
          <p:cNvSpPr>
            <a:spLocks noGrp="1"/>
          </p:cNvSpPr>
          <p:nvPr>
            <p:ph type="ftr" sz="quarter" idx="11"/>
          </p:nvPr>
        </p:nvSpPr>
        <p:spPr/>
        <p:txBody>
          <a:bodyPr/>
          <a:lstStyle/>
          <a:p>
            <a:endParaRPr lang="en-PL"/>
          </a:p>
        </p:txBody>
      </p:sp>
      <p:sp>
        <p:nvSpPr>
          <p:cNvPr id="4" name="Slide Number Placeholder 3">
            <a:extLst>
              <a:ext uri="{FF2B5EF4-FFF2-40B4-BE49-F238E27FC236}">
                <a16:creationId xmlns:a16="http://schemas.microsoft.com/office/drawing/2014/main" id="{3607A35E-9003-92B2-3DA1-2D68626CB50D}"/>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180169025"/>
      </p:ext>
    </p:extLst>
  </p:cSld>
  <p:clrMapOvr>
    <a:masterClrMapping/>
  </p:clrMapOvr>
  <p:hf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C59C94-C5C3-533B-E847-D7E337DAFC2D}"/>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PL"/>
          </a:p>
        </p:txBody>
      </p:sp>
      <p:sp>
        <p:nvSpPr>
          <p:cNvPr id="3" name="Content Placeholder 2">
            <a:extLst>
              <a:ext uri="{FF2B5EF4-FFF2-40B4-BE49-F238E27FC236}">
                <a16:creationId xmlns:a16="http://schemas.microsoft.com/office/drawing/2014/main" id="{E784DC83-57EB-FA04-5CB1-8A66C94948C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Text Placeholder 3">
            <a:extLst>
              <a:ext uri="{FF2B5EF4-FFF2-40B4-BE49-F238E27FC236}">
                <a16:creationId xmlns:a16="http://schemas.microsoft.com/office/drawing/2014/main" id="{527E2728-6113-282A-2EA1-5F97EC5B1662}"/>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92F51875-C79A-94A6-9E21-E39BDB3FD6CB}"/>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6" name="Footer Placeholder 5">
            <a:extLst>
              <a:ext uri="{FF2B5EF4-FFF2-40B4-BE49-F238E27FC236}">
                <a16:creationId xmlns:a16="http://schemas.microsoft.com/office/drawing/2014/main" id="{8FF7AD94-F42C-D122-C9CE-D6BA27163D47}"/>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21B0EC2F-3521-1458-72EF-B3CD2B2A97E4}"/>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818345922"/>
      </p:ext>
    </p:extLst>
  </p:cSld>
  <p:clrMapOvr>
    <a:masterClrMapping/>
  </p:clrMapOvr>
  <p:hf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1D5AEE-FE3A-11E0-281D-37A5A93C9173}"/>
              </a:ext>
            </a:extLst>
          </p:cNvPr>
          <p:cNvSpPr>
            <a:spLocks noGrp="1"/>
          </p:cNvSpPr>
          <p:nvPr>
            <p:ph type="title"/>
          </p:nvPr>
        </p:nvSpPr>
        <p:spPr>
          <a:xfrm>
            <a:off x="629841" y="342900"/>
            <a:ext cx="2949178" cy="1200150"/>
          </a:xfrm>
        </p:spPr>
        <p:txBody>
          <a:bodyPr anchor="b"/>
          <a:lstStyle>
            <a:lvl1pPr>
              <a:defRPr sz="2400"/>
            </a:lvl1pPr>
          </a:lstStyle>
          <a:p>
            <a:r>
              <a:rPr lang="en-GB"/>
              <a:t>Click to edit Master title style</a:t>
            </a:r>
            <a:endParaRPr lang="en-PL"/>
          </a:p>
        </p:txBody>
      </p:sp>
      <p:sp>
        <p:nvSpPr>
          <p:cNvPr id="3" name="Picture Placeholder 2">
            <a:extLst>
              <a:ext uri="{FF2B5EF4-FFF2-40B4-BE49-F238E27FC236}">
                <a16:creationId xmlns:a16="http://schemas.microsoft.com/office/drawing/2014/main" id="{2F5BC6BA-DF6A-3EF9-9359-1B5B3AEEA71E}"/>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PL"/>
          </a:p>
        </p:txBody>
      </p:sp>
      <p:sp>
        <p:nvSpPr>
          <p:cNvPr id="4" name="Text Placeholder 3">
            <a:extLst>
              <a:ext uri="{FF2B5EF4-FFF2-40B4-BE49-F238E27FC236}">
                <a16:creationId xmlns:a16="http://schemas.microsoft.com/office/drawing/2014/main" id="{2D59CA66-A79F-AE95-FE22-7CF4A649B57D}"/>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GB"/>
              <a:t>Click to edit Master text styles</a:t>
            </a:r>
          </a:p>
        </p:txBody>
      </p:sp>
      <p:sp>
        <p:nvSpPr>
          <p:cNvPr id="5" name="Date Placeholder 4">
            <a:extLst>
              <a:ext uri="{FF2B5EF4-FFF2-40B4-BE49-F238E27FC236}">
                <a16:creationId xmlns:a16="http://schemas.microsoft.com/office/drawing/2014/main" id="{76B3730D-C58D-853A-E058-98B412878EF3}"/>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6" name="Footer Placeholder 5">
            <a:extLst>
              <a:ext uri="{FF2B5EF4-FFF2-40B4-BE49-F238E27FC236}">
                <a16:creationId xmlns:a16="http://schemas.microsoft.com/office/drawing/2014/main" id="{32B28304-8571-2A20-B6B0-6536BDAD60CC}"/>
              </a:ext>
            </a:extLst>
          </p:cNvPr>
          <p:cNvSpPr>
            <a:spLocks noGrp="1"/>
          </p:cNvSpPr>
          <p:nvPr>
            <p:ph type="ftr" sz="quarter" idx="11"/>
          </p:nvPr>
        </p:nvSpPr>
        <p:spPr/>
        <p:txBody>
          <a:bodyPr/>
          <a:lstStyle/>
          <a:p>
            <a:endParaRPr lang="en-PL"/>
          </a:p>
        </p:txBody>
      </p:sp>
      <p:sp>
        <p:nvSpPr>
          <p:cNvPr id="7" name="Slide Number Placeholder 6">
            <a:extLst>
              <a:ext uri="{FF2B5EF4-FFF2-40B4-BE49-F238E27FC236}">
                <a16:creationId xmlns:a16="http://schemas.microsoft.com/office/drawing/2014/main" id="{951387F8-3513-9FB4-6700-BFAAD012EF7E}"/>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361035105"/>
      </p:ext>
    </p:extLst>
  </p:cSld>
  <p:clrMapOvr>
    <a:masterClrMapping/>
  </p:clrMapOvr>
  <p:hf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reserve="1">
  <p:cSld name="1_Quote">
    <p:spTree>
      <p:nvGrpSpPr>
        <p:cNvPr id="1" name="Shape 16"/>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1240631">
            <a:off x="2857488" y="-357208"/>
            <a:ext cx="7084334" cy="5797796"/>
          </a:xfrm>
          <a:prstGeom prst="rect">
            <a:avLst/>
          </a:prstGeom>
        </p:spPr>
      </p:pic>
      <p:sp>
        <p:nvSpPr>
          <p:cNvPr id="18" name="Google Shape;18;p4"/>
          <p:cNvSpPr/>
          <p:nvPr/>
        </p:nvSpPr>
        <p:spPr>
          <a:xfrm>
            <a:off x="285720" y="285734"/>
            <a:ext cx="1449172" cy="1449172"/>
          </a:xfrm>
          <a:prstGeom prst="ellipse">
            <a:avLst/>
          </a:prstGeom>
          <a:solidFill>
            <a:srgbClr val="FFC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4"/>
          <p:cNvSpPr txBox="1">
            <a:spLocks noGrp="1"/>
          </p:cNvSpPr>
          <p:nvPr>
            <p:ph type="body" idx="1" hasCustomPrompt="1"/>
          </p:nvPr>
        </p:nvSpPr>
        <p:spPr>
          <a:xfrm>
            <a:off x="1714480" y="1071552"/>
            <a:ext cx="4185600" cy="3693600"/>
          </a:xfrm>
          <a:prstGeom prst="rect">
            <a:avLst/>
          </a:prstGeom>
        </p:spPr>
        <p:txBody>
          <a:bodyPr spcFirstLastPara="1" wrap="square" lIns="0" tIns="0" rIns="0" bIns="0" anchor="t" anchorCtr="0">
            <a:noAutofit/>
          </a:bodyPr>
          <a:lstStyle>
            <a:lvl1pPr marL="457200" lvl="0" indent="-419100" rtl="0">
              <a:spcBef>
                <a:spcPts val="600"/>
              </a:spcBef>
              <a:spcAft>
                <a:spcPts val="0"/>
              </a:spcAft>
              <a:buSzPts val="3000"/>
              <a:buFont typeface="Lexend Deca"/>
              <a:buNone/>
              <a:defRPr sz="3000" baseline="0">
                <a:latin typeface="Muli" pitchFamily="2" charset="-18"/>
                <a:ea typeface="Muli" pitchFamily="2" charset="-18"/>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pPr lvl="0"/>
            <a:r>
              <a:rPr lang="pl-PL" err="1"/>
              <a:t>Aliquam</a:t>
            </a:r>
            <a:r>
              <a:rPr lang="pl-PL"/>
              <a:t> </a:t>
            </a:r>
            <a:r>
              <a:rPr lang="pl-PL" err="1"/>
              <a:t>ut</a:t>
            </a:r>
            <a:r>
              <a:rPr lang="pl-PL"/>
              <a:t> mi </a:t>
            </a:r>
            <a:r>
              <a:rPr lang="pl-PL" err="1"/>
              <a:t>neque</a:t>
            </a:r>
            <a:r>
              <a:rPr lang="pl-PL"/>
              <a:t>.</a:t>
            </a:r>
            <a:br>
              <a:rPr lang="pl-PL"/>
            </a:br>
            <a:r>
              <a:rPr lang="pl-PL" err="1"/>
              <a:t>Donec</a:t>
            </a:r>
            <a:r>
              <a:rPr lang="pl-PL"/>
              <a:t> et </a:t>
            </a:r>
            <a:r>
              <a:rPr lang="pl-PL" err="1"/>
              <a:t>tortor</a:t>
            </a:r>
            <a:r>
              <a:rPr lang="pl-PL"/>
              <a:t> </a:t>
            </a:r>
            <a:r>
              <a:rPr lang="pl-PL" err="1"/>
              <a:t>ac</a:t>
            </a:r>
            <a:r>
              <a:rPr lang="pl-PL"/>
              <a:t> </a:t>
            </a:r>
            <a:r>
              <a:rPr lang="pl-PL" err="1"/>
              <a:t>ante</a:t>
            </a:r>
            <a:r>
              <a:rPr lang="pl-PL"/>
              <a:t> </a:t>
            </a:r>
            <a:r>
              <a:rPr lang="pl-PL" err="1"/>
              <a:t>dapibus</a:t>
            </a:r>
            <a:r>
              <a:rPr lang="pl-PL"/>
              <a:t> </a:t>
            </a:r>
            <a:r>
              <a:rPr lang="pl-PL" err="1"/>
              <a:t>pulvinar</a:t>
            </a:r>
            <a:r>
              <a:rPr lang="pl-PL"/>
              <a:t>. </a:t>
            </a:r>
            <a:endParaRPr/>
          </a:p>
        </p:txBody>
      </p:sp>
      <p:sp>
        <p:nvSpPr>
          <p:cNvPr id="20" name="Google Shape;20;p4"/>
          <p:cNvSpPr txBox="1"/>
          <p:nvPr/>
        </p:nvSpPr>
        <p:spPr>
          <a:xfrm>
            <a:off x="714348" y="571486"/>
            <a:ext cx="613800" cy="6537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800">
                <a:solidFill>
                  <a:schemeClr val="tx1"/>
                </a:solidFill>
                <a:latin typeface="Muli ExtraBold"/>
                <a:ea typeface="Muli ExtraBold"/>
                <a:cs typeface="Muli ExtraBold"/>
                <a:sym typeface="Muli ExtraBold"/>
              </a:rPr>
              <a:t>“</a:t>
            </a:r>
            <a:endParaRPr sz="8800">
              <a:solidFill>
                <a:schemeClr val="tx1"/>
              </a:solidFill>
              <a:latin typeface="Muli ExtraBold"/>
              <a:ea typeface="Muli ExtraBold"/>
              <a:cs typeface="Muli ExtraBold"/>
              <a:sym typeface="Muli ExtraBold"/>
            </a:endParaRPr>
          </a:p>
        </p:txBody>
      </p:sp>
      <p:pic>
        <p:nvPicPr>
          <p:cNvPr id="8" name="Obraz 7"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10"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CAEC0-8C0A-51CC-5D8C-5721D5F32336}"/>
              </a:ext>
            </a:extLst>
          </p:cNvPr>
          <p:cNvSpPr>
            <a:spLocks noGrp="1"/>
          </p:cNvSpPr>
          <p:nvPr>
            <p:ph type="title"/>
          </p:nvPr>
        </p:nvSpPr>
        <p:spPr/>
        <p:txBody>
          <a:bodyPr/>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22991728-11C6-D488-D40D-EE318F1D4AD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4A28DCEA-F3CC-52F4-9576-57CF61BA0D67}"/>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25FD726C-2CE5-E6FC-8EC1-47F8AB2002AF}"/>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65FF1F51-3774-7BA7-CDE6-381B2FA06B4F}"/>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659232918"/>
      </p:ext>
    </p:extLst>
  </p:cSld>
  <p:clrMapOvr>
    <a:masterClrMapping/>
  </p:clrMapOvr>
  <p:hf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402E9E-ADC2-FBEE-6B97-B155523264EF}"/>
              </a:ext>
            </a:extLst>
          </p:cNvPr>
          <p:cNvSpPr>
            <a:spLocks noGrp="1"/>
          </p:cNvSpPr>
          <p:nvPr>
            <p:ph type="title" orient="vert"/>
          </p:nvPr>
        </p:nvSpPr>
        <p:spPr>
          <a:xfrm>
            <a:off x="6543675" y="273844"/>
            <a:ext cx="1971675" cy="4358879"/>
          </a:xfrm>
        </p:spPr>
        <p:txBody>
          <a:bodyPr vert="eaVert"/>
          <a:lstStyle/>
          <a:p>
            <a:r>
              <a:rPr lang="en-GB"/>
              <a:t>Click to edit Master title style</a:t>
            </a:r>
            <a:endParaRPr lang="en-PL"/>
          </a:p>
        </p:txBody>
      </p:sp>
      <p:sp>
        <p:nvSpPr>
          <p:cNvPr id="3" name="Vertical Text Placeholder 2">
            <a:extLst>
              <a:ext uri="{FF2B5EF4-FFF2-40B4-BE49-F238E27FC236}">
                <a16:creationId xmlns:a16="http://schemas.microsoft.com/office/drawing/2014/main" id="{447E4615-5571-14E9-3B9B-5CFCDFB2BA7D}"/>
              </a:ext>
            </a:extLst>
          </p:cNvPr>
          <p:cNvSpPr>
            <a:spLocks noGrp="1"/>
          </p:cNvSpPr>
          <p:nvPr>
            <p:ph type="body" orient="vert" idx="1"/>
          </p:nvPr>
        </p:nvSpPr>
        <p:spPr>
          <a:xfrm>
            <a:off x="628650" y="273844"/>
            <a:ext cx="5800725" cy="4358879"/>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0B63E69E-7588-8D02-618A-1AF53CBE5E96}"/>
              </a:ext>
            </a:extLst>
          </p:cNvPr>
          <p:cNvSpPr>
            <a:spLocks noGrp="1"/>
          </p:cNvSpPr>
          <p:nvPr>
            <p:ph type="dt" sz="half" idx="10"/>
          </p:nvPr>
        </p:nvSpPr>
        <p:spPr/>
        <p:txBody>
          <a:body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AEFC4453-C700-82F9-6C33-0909062D77BE}"/>
              </a:ext>
            </a:extLst>
          </p:cNvPr>
          <p:cNvSpPr>
            <a:spLocks noGrp="1"/>
          </p:cNvSpPr>
          <p:nvPr>
            <p:ph type="ftr" sz="quarter" idx="11"/>
          </p:nvPr>
        </p:nvSpPr>
        <p:spPr/>
        <p:txBody>
          <a:bodyPr/>
          <a:lstStyle/>
          <a:p>
            <a:endParaRPr lang="en-PL"/>
          </a:p>
        </p:txBody>
      </p:sp>
      <p:sp>
        <p:nvSpPr>
          <p:cNvPr id="6" name="Slide Number Placeholder 5">
            <a:extLst>
              <a:ext uri="{FF2B5EF4-FFF2-40B4-BE49-F238E27FC236}">
                <a16:creationId xmlns:a16="http://schemas.microsoft.com/office/drawing/2014/main" id="{22B068F6-295A-9152-AE45-E8CBE826AD39}"/>
              </a:ext>
            </a:extLst>
          </p:cNvPr>
          <p:cNvSpPr>
            <a:spLocks noGrp="1"/>
          </p:cNvSpPr>
          <p:nvPr>
            <p:ph type="sldNum" sz="quarter" idx="12"/>
          </p:nvPr>
        </p:nvSpPr>
        <p:spPr/>
        <p:txBody>
          <a:bodyPr/>
          <a:lstStyle/>
          <a:p>
            <a:fld id="{00000000-1234-1234-1234-123412341234}" type="slidenum">
              <a:rPr lang="en" smtClean="0">
                <a:solidFill>
                  <a:srgbClr val="FFFFFF"/>
                </a:solidFill>
              </a:rPr>
              <a:pPr/>
              <a:t>‹#›</a:t>
            </a:fld>
            <a:endParaRPr lang="en">
              <a:solidFill>
                <a:srgbClr val="FFFFFF"/>
              </a:solidFill>
            </a:endParaRPr>
          </a:p>
        </p:txBody>
      </p:sp>
    </p:spTree>
    <p:extLst>
      <p:ext uri="{BB962C8B-B14F-4D97-AF65-F5344CB8AC3E}">
        <p14:creationId xmlns:p14="http://schemas.microsoft.com/office/powerpoint/2010/main" val="3929563021"/>
      </p:ext>
    </p:extLst>
  </p:cSld>
  <p:clrMapOvr>
    <a:masterClrMapping/>
  </p:clrMapOvr>
  <p:hf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 1 column" type="tx">
  <p:cSld name="Title + 1 column">
    <p:bg>
      <p:bgPr>
        <a:solidFill>
          <a:schemeClr val="bg1"/>
        </a:solidFill>
        <a:effectLst/>
      </p:bgPr>
    </p:bg>
    <p:spTree>
      <p:nvGrpSpPr>
        <p:cNvPr id="1" name="Shape 22"/>
        <p:cNvGrpSpPr/>
        <p:nvPr/>
      </p:nvGrpSpPr>
      <p:grpSpPr>
        <a:xfrm>
          <a:off x="0" y="0"/>
          <a:ext cx="0" cy="0"/>
          <a:chOff x="0" y="0"/>
          <a:chExt cx="0" cy="0"/>
        </a:xfrm>
      </p:grpSpPr>
      <p:pic>
        <p:nvPicPr>
          <p:cNvPr id="10" name="Obraz 9" descr="Sano_koperta_A4.wmf"/>
          <p:cNvPicPr>
            <a:picLocks noChangeAspect="1"/>
          </p:cNvPicPr>
          <p:nvPr userDrawn="1"/>
        </p:nvPicPr>
        <p:blipFill>
          <a:blip r:embed="rId2"/>
          <a:stretch>
            <a:fillRect/>
          </a:stretch>
        </p:blipFill>
        <p:spPr>
          <a:xfrm rot="2111759">
            <a:off x="4448906" y="2328133"/>
            <a:ext cx="8544654" cy="6992918"/>
          </a:xfrm>
          <a:prstGeom prst="rect">
            <a:avLst/>
          </a:prstGeom>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solidFill>
                  <a:schemeClr val="tx1"/>
                </a:solidFill>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hasCustomPrompt="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Clr>
                <a:srgbClr val="F79431"/>
              </a:buClr>
              <a:buSzPts val="2400"/>
              <a:buFont typeface="Arial" pitchFamily="34" charset="0"/>
              <a:buChar char="•"/>
              <a:defRPr>
                <a:solidFill>
                  <a:schemeClr val="tx1"/>
                </a:solidFill>
              </a:defRPr>
            </a:lvl1pPr>
            <a:lvl2pPr marL="914400" lvl="1" indent="-381000">
              <a:spcBef>
                <a:spcPts val="0"/>
              </a:spcBef>
              <a:spcAft>
                <a:spcPts val="0"/>
              </a:spcAft>
              <a:buSzPts val="2400"/>
              <a:buChar char="∙"/>
              <a:defRPr sz="2000">
                <a:solidFill>
                  <a:schemeClr val="tx1"/>
                </a:solidFill>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r>
              <a:rPr lang="pl-PL" err="1"/>
              <a:t>Aaa</a:t>
            </a:r>
            <a:endParaRPr lang="pl-PL"/>
          </a:p>
          <a:p>
            <a:pPr lvl="1"/>
            <a:r>
              <a:rPr lang="pl-PL" err="1"/>
              <a:t>bbb</a:t>
            </a:r>
            <a:endParaRPr/>
          </a:p>
        </p:txBody>
      </p:sp>
      <p:pic>
        <p:nvPicPr>
          <p:cNvPr id="9" name="Obraz 8"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7"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4033604493"/>
      </p:ext>
    </p:extLst>
  </p:cSld>
  <p:clrMapOvr>
    <a:masterClrMapping/>
  </p:clrMapOvr>
  <p:hf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ubtitle" preserve="1" userDrawn="1">
  <p:cSld name="Subtitle">
    <p:bg>
      <p:bgPr>
        <a:solidFill>
          <a:schemeClr val="bg1"/>
        </a:solidFill>
        <a:effectLst/>
      </p:bgPr>
    </p:bg>
    <p:spTree>
      <p:nvGrpSpPr>
        <p:cNvPr id="1" name="Shape 12"/>
        <p:cNvGrpSpPr/>
        <p:nvPr/>
      </p:nvGrpSpPr>
      <p:grpSpPr>
        <a:xfrm>
          <a:off x="0" y="0"/>
          <a:ext cx="0" cy="0"/>
          <a:chOff x="0" y="0"/>
          <a:chExt cx="0" cy="0"/>
        </a:xfrm>
      </p:grpSpPr>
      <p:pic>
        <p:nvPicPr>
          <p:cNvPr id="10" name="Obraz 9" descr="logo2.png"/>
          <p:cNvPicPr>
            <a:picLocks noChangeAspect="1"/>
          </p:cNvPicPr>
          <p:nvPr userDrawn="1"/>
        </p:nvPicPr>
        <p:blipFill>
          <a:blip r:embed="rId2"/>
          <a:stretch>
            <a:fillRect/>
          </a:stretch>
        </p:blipFill>
        <p:spPr>
          <a:xfrm>
            <a:off x="7715272" y="285734"/>
            <a:ext cx="1071570" cy="339351"/>
          </a:xfrm>
          <a:prstGeom prst="rect">
            <a:avLst/>
          </a:prstGeom>
        </p:spPr>
      </p:pic>
      <p:sp>
        <p:nvSpPr>
          <p:cNvPr id="11" name="Google Shape;14;p3"/>
          <p:cNvSpPr txBox="1">
            <a:spLocks noGrp="1"/>
          </p:cNvSpPr>
          <p:nvPr>
            <p:ph type="ctrTitle"/>
          </p:nvPr>
        </p:nvSpPr>
        <p:spPr>
          <a:xfrm>
            <a:off x="685800" y="1142990"/>
            <a:ext cx="4263900" cy="167636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5"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Subtitle" preserve="1" userDrawn="1">
  <p:cSld name="1_Subtitle">
    <p:bg>
      <p:bgPr>
        <a:solidFill>
          <a:schemeClr val="bg1"/>
        </a:solidFill>
        <a:effectLst/>
      </p:bgPr>
    </p:bg>
    <p:spTree>
      <p:nvGrpSpPr>
        <p:cNvPr id="1" name="Shape 12"/>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2062299">
            <a:off x="2857488" y="-4732"/>
            <a:ext cx="7084334" cy="5797796"/>
          </a:xfrm>
          <a:prstGeom prst="rect">
            <a:avLst/>
          </a:prstGeom>
        </p:spPr>
      </p:pic>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Elipsa 7"/>
          <p:cNvSpPr/>
          <p:nvPr userDrawn="1"/>
        </p:nvSpPr>
        <p:spPr>
          <a:xfrm>
            <a:off x="4857752" y="1142990"/>
            <a:ext cx="3000396" cy="3000396"/>
          </a:xfrm>
          <a:prstGeom prst="ellipse">
            <a:avLst/>
          </a:prstGeom>
          <a:gradFill>
            <a:gsLst>
              <a:gs pos="0">
                <a:schemeClr val="bg1"/>
              </a:gs>
              <a:gs pos="100000">
                <a:schemeClr val="bg1">
                  <a:lumMod val="95000"/>
                </a:schemeClr>
              </a:gs>
            </a:gsLst>
            <a:lin ang="16200000" scaled="1"/>
          </a:gra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pl-PL">
              <a:solidFill>
                <a:srgbClr val="050060"/>
              </a:solidFill>
              <a:latin typeface="Arial"/>
            </a:endParaRPr>
          </a:p>
        </p:txBody>
      </p:sp>
      <p:sp>
        <p:nvSpPr>
          <p:cNvPr id="11"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2"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7"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Quote" userDrawn="1">
  <p:cSld name="Quote">
    <p:bg>
      <p:bgPr>
        <a:solidFill>
          <a:schemeClr val="bg1"/>
        </a:solidFill>
        <a:effectLst/>
      </p:bgPr>
    </p:bg>
    <p:spTree>
      <p:nvGrpSpPr>
        <p:cNvPr id="1" name="Shape 16"/>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4607896">
            <a:off x="4719698" y="680112"/>
            <a:ext cx="6064757" cy="4963377"/>
          </a:xfrm>
          <a:prstGeom prst="rect">
            <a:avLst/>
          </a:prstGeom>
        </p:spPr>
      </p:pic>
      <p:sp>
        <p:nvSpPr>
          <p:cNvPr id="18" name="Google Shape;18;p4"/>
          <p:cNvSpPr/>
          <p:nvPr/>
        </p:nvSpPr>
        <p:spPr>
          <a:xfrm>
            <a:off x="428596" y="500048"/>
            <a:ext cx="1449172" cy="1449172"/>
          </a:xfrm>
          <a:prstGeom prst="ellipse">
            <a:avLst/>
          </a:prstGeom>
          <a:solidFill>
            <a:srgbClr val="FFC000"/>
          </a:solidFill>
          <a:ln>
            <a:noFill/>
          </a:ln>
        </p:spPr>
        <p:txBody>
          <a:bodyPr spcFirstLastPara="1" wrap="square" lIns="91425" tIns="91425" rIns="91425" bIns="91425" anchor="ctr" anchorCtr="0">
            <a:noAutofit/>
          </a:bodyPr>
          <a:lstStyle/>
          <a:p>
            <a:endParaRPr/>
          </a:p>
        </p:txBody>
      </p:sp>
      <p:sp>
        <p:nvSpPr>
          <p:cNvPr id="19" name="Google Shape;19;p4"/>
          <p:cNvSpPr txBox="1">
            <a:spLocks noGrp="1"/>
          </p:cNvSpPr>
          <p:nvPr>
            <p:ph type="body" idx="1" hasCustomPrompt="1"/>
          </p:nvPr>
        </p:nvSpPr>
        <p:spPr>
          <a:xfrm>
            <a:off x="214282" y="1928808"/>
            <a:ext cx="7286676" cy="2643206"/>
          </a:xfrm>
          <a:prstGeom prst="rect">
            <a:avLst/>
          </a:prstGeom>
        </p:spPr>
        <p:txBody>
          <a:bodyPr spcFirstLastPara="1" wrap="square" lIns="0" tIns="0" rIns="0" bIns="0" anchor="t" anchorCtr="0">
            <a:noAutofit/>
          </a:bodyPr>
          <a:lstStyle>
            <a:lvl1pPr marL="457200" lvl="0" indent="-419100" algn="l" rtl="0">
              <a:spcBef>
                <a:spcPts val="600"/>
              </a:spcBef>
              <a:spcAft>
                <a:spcPts val="0"/>
              </a:spcAft>
              <a:buSzPts val="3000"/>
              <a:buFont typeface="Lexend Deca"/>
              <a:buNone/>
              <a:defRPr sz="3200" baseline="0">
                <a:solidFill>
                  <a:schemeClr val="tx1"/>
                </a:solidFill>
                <a:latin typeface="Muli" pitchFamily="2" charset="-18"/>
                <a:ea typeface="Muli" pitchFamily="2" charset="-18"/>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pPr lvl="0"/>
            <a:br>
              <a:rPr lang="pl-PL"/>
            </a:br>
            <a:r>
              <a:rPr lang="pl-PL" err="1"/>
              <a:t>Aliquam</a:t>
            </a:r>
            <a:r>
              <a:rPr lang="pl-PL"/>
              <a:t> </a:t>
            </a:r>
            <a:r>
              <a:rPr lang="pl-PL" err="1"/>
              <a:t>ut</a:t>
            </a:r>
            <a:r>
              <a:rPr lang="pl-PL"/>
              <a:t> mi </a:t>
            </a:r>
            <a:r>
              <a:rPr lang="pl-PL" err="1"/>
              <a:t>neque</a:t>
            </a:r>
            <a:r>
              <a:rPr lang="pl-PL"/>
              <a:t>. </a:t>
            </a:r>
            <a:br>
              <a:rPr lang="pl-PL"/>
            </a:br>
            <a:r>
              <a:rPr lang="pl-PL" err="1"/>
              <a:t>Donec</a:t>
            </a:r>
            <a:r>
              <a:rPr lang="pl-PL"/>
              <a:t> et </a:t>
            </a:r>
            <a:r>
              <a:rPr lang="pl-PL" err="1"/>
              <a:t>tortor</a:t>
            </a:r>
            <a:r>
              <a:rPr lang="pl-PL"/>
              <a:t> </a:t>
            </a:r>
            <a:r>
              <a:rPr lang="pl-PL" err="1"/>
              <a:t>ac</a:t>
            </a:r>
            <a:r>
              <a:rPr lang="pl-PL"/>
              <a:t> </a:t>
            </a:r>
            <a:r>
              <a:rPr lang="pl-PL" err="1"/>
              <a:t>ante</a:t>
            </a:r>
            <a:r>
              <a:rPr lang="pl-PL"/>
              <a:t> </a:t>
            </a:r>
            <a:br>
              <a:rPr lang="pl-PL"/>
            </a:br>
            <a:r>
              <a:rPr lang="pl-PL" err="1"/>
              <a:t>dapibus</a:t>
            </a:r>
            <a:r>
              <a:rPr lang="pl-PL"/>
              <a:t> </a:t>
            </a:r>
            <a:r>
              <a:rPr lang="pl-PL" err="1"/>
              <a:t>pulvinar</a:t>
            </a:r>
            <a:r>
              <a:rPr lang="pl-PL"/>
              <a:t>. </a:t>
            </a:r>
          </a:p>
        </p:txBody>
      </p:sp>
      <p:sp>
        <p:nvSpPr>
          <p:cNvPr id="20" name="Google Shape;20;p4"/>
          <p:cNvSpPr txBox="1"/>
          <p:nvPr/>
        </p:nvSpPr>
        <p:spPr>
          <a:xfrm>
            <a:off x="857224" y="785800"/>
            <a:ext cx="613800" cy="653700"/>
          </a:xfrm>
          <a:prstGeom prst="rect">
            <a:avLst/>
          </a:prstGeom>
          <a:noFill/>
          <a:ln>
            <a:noFill/>
          </a:ln>
        </p:spPr>
        <p:txBody>
          <a:bodyPr spcFirstLastPara="1" wrap="square" lIns="0" tIns="0" rIns="0" bIns="0" anchor="t" anchorCtr="0">
            <a:noAutofit/>
          </a:bodyPr>
          <a:lstStyle/>
          <a:p>
            <a:r>
              <a:rPr lang="en" sz="8800">
                <a:solidFill>
                  <a:srgbClr val="050060"/>
                </a:solidFill>
                <a:latin typeface="Muli ExtraBold"/>
                <a:ea typeface="Muli ExtraBold"/>
                <a:cs typeface="Muli ExtraBold"/>
                <a:sym typeface="Muli ExtraBold"/>
              </a:rPr>
              <a:t>“</a:t>
            </a:r>
            <a:endParaRPr sz="8800">
              <a:solidFill>
                <a:srgbClr val="050060"/>
              </a:solidFill>
              <a:latin typeface="Muli ExtraBold"/>
              <a:ea typeface="Muli ExtraBold"/>
              <a:cs typeface="Muli ExtraBold"/>
              <a:sym typeface="Muli ExtraBold"/>
            </a:endParaRPr>
          </a:p>
        </p:txBody>
      </p:sp>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 1 column" preserve="1" userDrawn="1">
  <p:cSld name="1_Title + 1 column">
    <p:bg>
      <p:bgPr>
        <a:solidFill>
          <a:schemeClr val="bg1"/>
        </a:solidFill>
        <a:effectLst/>
      </p:bgPr>
    </p:bg>
    <p:spTree>
      <p:nvGrpSpPr>
        <p:cNvPr id="1" name="Shape 22"/>
        <p:cNvGrpSpPr/>
        <p:nvPr/>
      </p:nvGrpSpPr>
      <p:grpSpPr>
        <a:xfrm>
          <a:off x="0" y="0"/>
          <a:ext cx="0" cy="0"/>
          <a:chOff x="0" y="0"/>
          <a:chExt cx="0" cy="0"/>
        </a:xfrm>
      </p:grpSpPr>
      <p:pic>
        <p:nvPicPr>
          <p:cNvPr id="7" name="Obraz 6" descr="Sano_koperta_A4_gray.wmf"/>
          <p:cNvPicPr>
            <a:picLocks noChangeAspect="1"/>
          </p:cNvPicPr>
          <p:nvPr userDrawn="1"/>
        </p:nvPicPr>
        <p:blipFill>
          <a:blip r:embed="rId2"/>
          <a:stretch>
            <a:fillRect/>
          </a:stretch>
        </p:blipFill>
        <p:spPr>
          <a:xfrm rot="3202981">
            <a:off x="3186607" y="284361"/>
            <a:ext cx="7115280" cy="5821440"/>
          </a:xfrm>
          <a:prstGeom prst="rect">
            <a:avLst/>
          </a:prstGeom>
        </p:spPr>
      </p:pic>
      <p:pic>
        <p:nvPicPr>
          <p:cNvPr id="9" name="Obraz 8"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8"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tx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10"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Quote" preserve="1" userDrawn="1">
  <p:cSld name="1_Quote">
    <p:bg>
      <p:bgPr>
        <a:solidFill>
          <a:schemeClr val="bg1"/>
        </a:solidFill>
        <a:effectLst/>
      </p:bgPr>
    </p:bg>
    <p:spTree>
      <p:nvGrpSpPr>
        <p:cNvPr id="1" name="Shape 16"/>
        <p:cNvGrpSpPr/>
        <p:nvPr/>
      </p:nvGrpSpPr>
      <p:grpSpPr>
        <a:xfrm>
          <a:off x="0" y="0"/>
          <a:ext cx="0" cy="0"/>
          <a:chOff x="0" y="0"/>
          <a:chExt cx="0" cy="0"/>
        </a:xfrm>
      </p:grpSpPr>
      <p:pic>
        <p:nvPicPr>
          <p:cNvPr id="8" name="Obraz 7" descr="Sano_koperta_A4_gray.wmf"/>
          <p:cNvPicPr>
            <a:picLocks noChangeAspect="1"/>
          </p:cNvPicPr>
          <p:nvPr userDrawn="1"/>
        </p:nvPicPr>
        <p:blipFill>
          <a:blip r:embed="rId2"/>
          <a:stretch>
            <a:fillRect/>
          </a:stretch>
        </p:blipFill>
        <p:spPr>
          <a:xfrm rot="3202981">
            <a:off x="3186607" y="284361"/>
            <a:ext cx="7115280" cy="5821440"/>
          </a:xfrm>
          <a:prstGeom prst="rect">
            <a:avLst/>
          </a:prstGeom>
        </p:spPr>
      </p:pic>
      <p:sp>
        <p:nvSpPr>
          <p:cNvPr id="18" name="Google Shape;18;p4"/>
          <p:cNvSpPr/>
          <p:nvPr/>
        </p:nvSpPr>
        <p:spPr>
          <a:xfrm>
            <a:off x="428596" y="500048"/>
            <a:ext cx="1449172" cy="1449172"/>
          </a:xfrm>
          <a:prstGeom prst="ellipse">
            <a:avLst/>
          </a:prstGeom>
          <a:solidFill>
            <a:srgbClr val="FFC000"/>
          </a:solidFill>
          <a:ln>
            <a:noFill/>
          </a:ln>
        </p:spPr>
        <p:txBody>
          <a:bodyPr spcFirstLastPara="1" wrap="square" lIns="91425" tIns="91425" rIns="91425" bIns="91425" anchor="ctr" anchorCtr="0">
            <a:noAutofit/>
          </a:bodyPr>
          <a:lstStyle/>
          <a:p>
            <a:endParaRPr/>
          </a:p>
        </p:txBody>
      </p:sp>
      <p:sp>
        <p:nvSpPr>
          <p:cNvPr id="19" name="Google Shape;19;p4"/>
          <p:cNvSpPr txBox="1">
            <a:spLocks noGrp="1"/>
          </p:cNvSpPr>
          <p:nvPr>
            <p:ph type="body" idx="1" hasCustomPrompt="1"/>
          </p:nvPr>
        </p:nvSpPr>
        <p:spPr>
          <a:xfrm>
            <a:off x="214282" y="1928808"/>
            <a:ext cx="7286676" cy="2643206"/>
          </a:xfrm>
          <a:prstGeom prst="rect">
            <a:avLst/>
          </a:prstGeom>
        </p:spPr>
        <p:txBody>
          <a:bodyPr spcFirstLastPara="1" wrap="square" lIns="0" tIns="0" rIns="0" bIns="0" anchor="t" anchorCtr="0">
            <a:noAutofit/>
          </a:bodyPr>
          <a:lstStyle>
            <a:lvl1pPr marL="457200" lvl="0" indent="-419100" algn="l" rtl="0">
              <a:spcBef>
                <a:spcPts val="600"/>
              </a:spcBef>
              <a:spcAft>
                <a:spcPts val="0"/>
              </a:spcAft>
              <a:buSzPts val="3000"/>
              <a:buFont typeface="Lexend Deca"/>
              <a:buNone/>
              <a:defRPr sz="3200" baseline="0">
                <a:solidFill>
                  <a:schemeClr val="tx1"/>
                </a:solidFill>
                <a:latin typeface="Muli" pitchFamily="2" charset="-18"/>
                <a:ea typeface="Muli" pitchFamily="2" charset="-18"/>
                <a:cs typeface="Lexend Deca"/>
                <a:sym typeface="Lexend Deca"/>
              </a:defRPr>
            </a:lvl1pPr>
            <a:lvl2pPr marL="914400" lvl="1" indent="-419100" rtl="0">
              <a:spcBef>
                <a:spcPts val="0"/>
              </a:spcBef>
              <a:spcAft>
                <a:spcPts val="0"/>
              </a:spcAft>
              <a:buSzPts val="3000"/>
              <a:buFont typeface="Lexend Deca"/>
              <a:buChar char="∙"/>
              <a:defRPr sz="3000">
                <a:latin typeface="Lexend Deca"/>
                <a:ea typeface="Lexend Deca"/>
                <a:cs typeface="Lexend Deca"/>
                <a:sym typeface="Lexend Deca"/>
              </a:defRPr>
            </a:lvl2pPr>
            <a:lvl3pPr marL="1371600" lvl="2" indent="-419100" rtl="0">
              <a:spcBef>
                <a:spcPts val="0"/>
              </a:spcBef>
              <a:spcAft>
                <a:spcPts val="0"/>
              </a:spcAft>
              <a:buSzPts val="3000"/>
              <a:buFont typeface="Lexend Deca"/>
              <a:buChar char="∙"/>
              <a:defRPr sz="3000">
                <a:latin typeface="Lexend Deca"/>
                <a:ea typeface="Lexend Deca"/>
                <a:cs typeface="Lexend Deca"/>
                <a:sym typeface="Lexend Deca"/>
              </a:defRPr>
            </a:lvl3pPr>
            <a:lvl4pPr marL="1828800" lvl="3" indent="-419100" rtl="0">
              <a:spcBef>
                <a:spcPts val="0"/>
              </a:spcBef>
              <a:spcAft>
                <a:spcPts val="0"/>
              </a:spcAft>
              <a:buSzPts val="3000"/>
              <a:buFont typeface="Lexend Deca"/>
              <a:buChar char="●"/>
              <a:defRPr sz="3000">
                <a:latin typeface="Lexend Deca"/>
                <a:ea typeface="Lexend Deca"/>
                <a:cs typeface="Lexend Deca"/>
                <a:sym typeface="Lexend Deca"/>
              </a:defRPr>
            </a:lvl4pPr>
            <a:lvl5pPr marL="2286000" lvl="4" indent="-419100" rtl="0">
              <a:spcBef>
                <a:spcPts val="0"/>
              </a:spcBef>
              <a:spcAft>
                <a:spcPts val="0"/>
              </a:spcAft>
              <a:buSzPts val="3000"/>
              <a:buFont typeface="Lexend Deca"/>
              <a:buChar char="○"/>
              <a:defRPr sz="3000">
                <a:latin typeface="Lexend Deca"/>
                <a:ea typeface="Lexend Deca"/>
                <a:cs typeface="Lexend Deca"/>
                <a:sym typeface="Lexend Deca"/>
              </a:defRPr>
            </a:lvl5pPr>
            <a:lvl6pPr marL="2743200" lvl="5" indent="-419100" rtl="0">
              <a:spcBef>
                <a:spcPts val="0"/>
              </a:spcBef>
              <a:spcAft>
                <a:spcPts val="0"/>
              </a:spcAft>
              <a:buSzPts val="3000"/>
              <a:buFont typeface="Lexend Deca"/>
              <a:buChar char="■"/>
              <a:defRPr sz="3000">
                <a:latin typeface="Lexend Deca"/>
                <a:ea typeface="Lexend Deca"/>
                <a:cs typeface="Lexend Deca"/>
                <a:sym typeface="Lexend Deca"/>
              </a:defRPr>
            </a:lvl6pPr>
            <a:lvl7pPr marL="3200400" lvl="6" indent="-419100" rtl="0">
              <a:spcBef>
                <a:spcPts val="0"/>
              </a:spcBef>
              <a:spcAft>
                <a:spcPts val="0"/>
              </a:spcAft>
              <a:buSzPts val="3000"/>
              <a:buFont typeface="Lexend Deca"/>
              <a:buChar char="●"/>
              <a:defRPr sz="3000">
                <a:latin typeface="Lexend Deca"/>
                <a:ea typeface="Lexend Deca"/>
                <a:cs typeface="Lexend Deca"/>
                <a:sym typeface="Lexend Deca"/>
              </a:defRPr>
            </a:lvl7pPr>
            <a:lvl8pPr marL="3657600" lvl="7" indent="-419100" rtl="0">
              <a:spcBef>
                <a:spcPts val="0"/>
              </a:spcBef>
              <a:spcAft>
                <a:spcPts val="0"/>
              </a:spcAft>
              <a:buSzPts val="3000"/>
              <a:buFont typeface="Lexend Deca"/>
              <a:buChar char="○"/>
              <a:defRPr sz="3000">
                <a:latin typeface="Lexend Deca"/>
                <a:ea typeface="Lexend Deca"/>
                <a:cs typeface="Lexend Deca"/>
                <a:sym typeface="Lexend Deca"/>
              </a:defRPr>
            </a:lvl8pPr>
            <a:lvl9pPr marL="4114800" lvl="8" indent="-419100">
              <a:spcBef>
                <a:spcPts val="0"/>
              </a:spcBef>
              <a:spcAft>
                <a:spcPts val="0"/>
              </a:spcAft>
              <a:buSzPts val="3000"/>
              <a:buFont typeface="Lexend Deca"/>
              <a:buChar char="■"/>
              <a:defRPr sz="3000">
                <a:latin typeface="Lexend Deca"/>
                <a:ea typeface="Lexend Deca"/>
                <a:cs typeface="Lexend Deca"/>
                <a:sym typeface="Lexend Deca"/>
              </a:defRPr>
            </a:lvl9pPr>
          </a:lstStyle>
          <a:p>
            <a:pPr lvl="0"/>
            <a:br>
              <a:rPr lang="pl-PL"/>
            </a:br>
            <a:r>
              <a:rPr lang="pl-PL" err="1"/>
              <a:t>Aliquam</a:t>
            </a:r>
            <a:r>
              <a:rPr lang="pl-PL"/>
              <a:t> </a:t>
            </a:r>
            <a:r>
              <a:rPr lang="pl-PL" err="1"/>
              <a:t>ut</a:t>
            </a:r>
            <a:r>
              <a:rPr lang="pl-PL"/>
              <a:t> mi </a:t>
            </a:r>
            <a:r>
              <a:rPr lang="pl-PL" err="1"/>
              <a:t>neque</a:t>
            </a:r>
            <a:r>
              <a:rPr lang="pl-PL"/>
              <a:t>. </a:t>
            </a:r>
            <a:br>
              <a:rPr lang="pl-PL"/>
            </a:br>
            <a:r>
              <a:rPr lang="pl-PL" err="1"/>
              <a:t>Donec</a:t>
            </a:r>
            <a:r>
              <a:rPr lang="pl-PL"/>
              <a:t> et </a:t>
            </a:r>
            <a:r>
              <a:rPr lang="pl-PL" err="1"/>
              <a:t>tortor</a:t>
            </a:r>
            <a:r>
              <a:rPr lang="pl-PL"/>
              <a:t> </a:t>
            </a:r>
            <a:r>
              <a:rPr lang="pl-PL" err="1"/>
              <a:t>ac</a:t>
            </a:r>
            <a:r>
              <a:rPr lang="pl-PL"/>
              <a:t> </a:t>
            </a:r>
            <a:r>
              <a:rPr lang="pl-PL" err="1"/>
              <a:t>ante</a:t>
            </a:r>
            <a:r>
              <a:rPr lang="pl-PL"/>
              <a:t> </a:t>
            </a:r>
            <a:br>
              <a:rPr lang="pl-PL"/>
            </a:br>
            <a:r>
              <a:rPr lang="pl-PL" err="1"/>
              <a:t>dapibus</a:t>
            </a:r>
            <a:r>
              <a:rPr lang="pl-PL"/>
              <a:t> </a:t>
            </a:r>
            <a:r>
              <a:rPr lang="pl-PL" err="1"/>
              <a:t>pulvinar</a:t>
            </a:r>
            <a:r>
              <a:rPr lang="pl-PL"/>
              <a:t>. </a:t>
            </a:r>
          </a:p>
        </p:txBody>
      </p:sp>
      <p:sp>
        <p:nvSpPr>
          <p:cNvPr id="20" name="Google Shape;20;p4"/>
          <p:cNvSpPr txBox="1"/>
          <p:nvPr/>
        </p:nvSpPr>
        <p:spPr>
          <a:xfrm>
            <a:off x="857224" y="785800"/>
            <a:ext cx="613800" cy="653700"/>
          </a:xfrm>
          <a:prstGeom prst="rect">
            <a:avLst/>
          </a:prstGeom>
          <a:noFill/>
          <a:ln>
            <a:noFill/>
          </a:ln>
        </p:spPr>
        <p:txBody>
          <a:bodyPr spcFirstLastPara="1" wrap="square" lIns="0" tIns="0" rIns="0" bIns="0" anchor="t" anchorCtr="0">
            <a:noAutofit/>
          </a:bodyPr>
          <a:lstStyle/>
          <a:p>
            <a:r>
              <a:rPr lang="en" sz="8800">
                <a:solidFill>
                  <a:srgbClr val="050060"/>
                </a:solidFill>
                <a:latin typeface="Muli ExtraBold"/>
                <a:ea typeface="Muli ExtraBold"/>
                <a:cs typeface="Muli ExtraBold"/>
                <a:sym typeface="Muli ExtraBold"/>
              </a:rPr>
              <a:t>“</a:t>
            </a:r>
            <a:endParaRPr sz="8800">
              <a:solidFill>
                <a:srgbClr val="050060"/>
              </a:solidFill>
              <a:latin typeface="Muli ExtraBold"/>
              <a:ea typeface="Muli ExtraBold"/>
              <a:cs typeface="Muli ExtraBold"/>
              <a:sym typeface="Muli ExtraBold"/>
            </a:endParaRPr>
          </a:p>
        </p:txBody>
      </p:sp>
      <p:pic>
        <p:nvPicPr>
          <p:cNvPr id="10" name="Obraz 9" descr="logo2.png"/>
          <p:cNvPicPr>
            <a:picLocks noChangeAspect="1"/>
          </p:cNvPicPr>
          <p:nvPr userDrawn="1"/>
        </p:nvPicPr>
        <p:blipFill>
          <a:blip r:embed="rId3"/>
          <a:stretch>
            <a:fillRect/>
          </a:stretch>
        </p:blipFill>
        <p:spPr>
          <a:xfrm>
            <a:off x="7715272" y="285734"/>
            <a:ext cx="1071570" cy="339351"/>
          </a:xfrm>
          <a:prstGeom prst="rect">
            <a:avLst/>
          </a:prstGeom>
        </p:spPr>
      </p:pic>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solidFill>
                  <a:srgbClr val="002060"/>
                </a:solidFill>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reserve="1">
  <p:cSld name="1_Title + 1 column">
    <p:spTree>
      <p:nvGrpSpPr>
        <p:cNvPr id="1" name="Shape 22"/>
        <p:cNvGrpSpPr/>
        <p:nvPr/>
      </p:nvGrpSpPr>
      <p:grpSpPr>
        <a:xfrm>
          <a:off x="0" y="0"/>
          <a:ext cx="0" cy="0"/>
          <a:chOff x="0" y="0"/>
          <a:chExt cx="0" cy="0"/>
        </a:xfrm>
      </p:grpSpPr>
      <p:pic>
        <p:nvPicPr>
          <p:cNvPr id="8" name="Obraz 7" descr="Sano_koperta_A4.wmf"/>
          <p:cNvPicPr>
            <a:picLocks noChangeAspect="1"/>
          </p:cNvPicPr>
          <p:nvPr userDrawn="1"/>
        </p:nvPicPr>
        <p:blipFill>
          <a:blip r:embed="rId2"/>
          <a:stretch>
            <a:fillRect/>
          </a:stretch>
        </p:blipFill>
        <p:spPr>
          <a:xfrm rot="1240631">
            <a:off x="6004149" y="184214"/>
            <a:ext cx="5120113" cy="4190284"/>
          </a:xfrm>
          <a:prstGeom prst="rect">
            <a:avLst/>
          </a:prstGeom>
        </p:spPr>
      </p:pic>
      <p:sp>
        <p:nvSpPr>
          <p:cNvPr id="24" name="Google Shape;24;p5"/>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25" name="Google Shape;25;p5"/>
          <p:cNvSpPr txBox="1">
            <a:spLocks noGrp="1"/>
          </p:cNvSpPr>
          <p:nvPr>
            <p:ph type="body" idx="1"/>
          </p:nvPr>
        </p:nvSpPr>
        <p:spPr>
          <a:xfrm>
            <a:off x="580550" y="1352550"/>
            <a:ext cx="6014400" cy="3161700"/>
          </a:xfrm>
          <a:prstGeom prst="rect">
            <a:avLst/>
          </a:prstGeom>
        </p:spPr>
        <p:txBody>
          <a:bodyPr spcFirstLastPara="1" wrap="square" lIns="0" tIns="0" rIns="0" bIns="0" anchor="t" anchorCtr="0">
            <a:noAutofit/>
          </a:bodyPr>
          <a:lstStyle>
            <a:lvl1pPr marL="457200" lvl="0" indent="-381000">
              <a:spcBef>
                <a:spcPts val="600"/>
              </a:spcBef>
              <a:spcAft>
                <a:spcPts val="0"/>
              </a:spcAft>
              <a:buClr>
                <a:srgbClr val="FFC000"/>
              </a:buClr>
              <a:buSzPts val="2400"/>
              <a:buFont typeface="Arial" pitchFamily="34" charset="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pic>
        <p:nvPicPr>
          <p:cNvPr id="7" name="Obraz 6"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9"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27"/>
        <p:cNvGrpSpPr/>
        <p:nvPr/>
      </p:nvGrpSpPr>
      <p:grpSpPr>
        <a:xfrm>
          <a:off x="0" y="0"/>
          <a:ext cx="0" cy="0"/>
          <a:chOff x="0" y="0"/>
          <a:chExt cx="0" cy="0"/>
        </a:xfrm>
      </p:grpSpPr>
      <p:pic>
        <p:nvPicPr>
          <p:cNvPr id="9" name="Obraz 8" descr="Sano_koperta_A4.wmf"/>
          <p:cNvPicPr>
            <a:picLocks noChangeAspect="1"/>
          </p:cNvPicPr>
          <p:nvPr userDrawn="1"/>
        </p:nvPicPr>
        <p:blipFill>
          <a:blip r:embed="rId2"/>
          <a:stretch>
            <a:fillRect/>
          </a:stretch>
        </p:blipFill>
        <p:spPr>
          <a:xfrm rot="1240631">
            <a:off x="6004149" y="184214"/>
            <a:ext cx="5120113" cy="4190284"/>
          </a:xfrm>
          <a:prstGeom prst="rect">
            <a:avLst/>
          </a:prstGeom>
        </p:spPr>
      </p:pic>
      <p:sp>
        <p:nvSpPr>
          <p:cNvPr id="29" name="Google Shape;29;p6"/>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30" name="Google Shape;30;p6"/>
          <p:cNvSpPr txBox="1">
            <a:spLocks noGrp="1"/>
          </p:cNvSpPr>
          <p:nvPr>
            <p:ph type="body" idx="1"/>
          </p:nvPr>
        </p:nvSpPr>
        <p:spPr>
          <a:xfrm>
            <a:off x="580550"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sp>
        <p:nvSpPr>
          <p:cNvPr id="31" name="Google Shape;31;p6"/>
          <p:cNvSpPr txBox="1">
            <a:spLocks noGrp="1"/>
          </p:cNvSpPr>
          <p:nvPr>
            <p:ph type="body" idx="2"/>
          </p:nvPr>
        </p:nvSpPr>
        <p:spPr>
          <a:xfrm>
            <a:off x="3753943" y="1352550"/>
            <a:ext cx="2841000" cy="3155100"/>
          </a:xfrm>
          <a:prstGeom prst="rect">
            <a:avLst/>
          </a:prstGeom>
        </p:spPr>
        <p:txBody>
          <a:bodyPr spcFirstLastPara="1" wrap="square" lIns="0" tIns="0" rIns="0" bIns="0" anchor="t" anchorCtr="0">
            <a:noAutofit/>
          </a:bodyPr>
          <a:lstStyle>
            <a:lvl1pPr marL="457200" lvl="0" indent="-355600">
              <a:spcBef>
                <a:spcPts val="600"/>
              </a:spcBef>
              <a:spcAft>
                <a:spcPts val="0"/>
              </a:spcAft>
              <a:buSzPts val="2000"/>
              <a:buChar char="⬡"/>
              <a:defRPr sz="2000"/>
            </a:lvl1pPr>
            <a:lvl2pPr marL="914400" lvl="1" indent="-355600">
              <a:spcBef>
                <a:spcPts val="0"/>
              </a:spcBef>
              <a:spcAft>
                <a:spcPts val="0"/>
              </a:spcAft>
              <a:buSzPts val="2000"/>
              <a:buChar char="∙"/>
              <a:defRPr sz="2000"/>
            </a:lvl2pPr>
            <a:lvl3pPr marL="1371600" lvl="2" indent="-355600">
              <a:spcBef>
                <a:spcPts val="0"/>
              </a:spcBef>
              <a:spcAft>
                <a:spcPts val="0"/>
              </a:spcAft>
              <a:buSzPts val="2000"/>
              <a:buChar char="∙"/>
              <a:defRPr sz="2000"/>
            </a:lvl3pPr>
            <a:lvl4pPr marL="1828800" lvl="3" indent="-355600">
              <a:spcBef>
                <a:spcPts val="0"/>
              </a:spcBef>
              <a:spcAft>
                <a:spcPts val="0"/>
              </a:spcAft>
              <a:buSzPts val="2000"/>
              <a:buChar char="●"/>
              <a:defRPr sz="2000"/>
            </a:lvl4pPr>
            <a:lvl5pPr marL="2286000" lvl="4" indent="-355600">
              <a:spcBef>
                <a:spcPts val="0"/>
              </a:spcBef>
              <a:spcAft>
                <a:spcPts val="0"/>
              </a:spcAft>
              <a:buSzPts val="2000"/>
              <a:buChar char="○"/>
              <a:defRPr sz="2000"/>
            </a:lvl5pPr>
            <a:lvl6pPr marL="2743200" lvl="5" indent="-355600">
              <a:spcBef>
                <a:spcPts val="0"/>
              </a:spcBef>
              <a:spcAft>
                <a:spcPts val="0"/>
              </a:spcAft>
              <a:buSzPts val="2000"/>
              <a:buChar char="■"/>
              <a:defRPr sz="2000"/>
            </a:lvl6pPr>
            <a:lvl7pPr marL="3200400" lvl="6" indent="-355600">
              <a:spcBef>
                <a:spcPts val="0"/>
              </a:spcBef>
              <a:spcAft>
                <a:spcPts val="0"/>
              </a:spcAft>
              <a:buSzPts val="2000"/>
              <a:buChar char="●"/>
              <a:defRPr sz="2000"/>
            </a:lvl7pPr>
            <a:lvl8pPr marL="3657600" lvl="7" indent="-355600">
              <a:spcBef>
                <a:spcPts val="0"/>
              </a:spcBef>
              <a:spcAft>
                <a:spcPts val="0"/>
              </a:spcAft>
              <a:buSzPts val="2000"/>
              <a:buChar char="○"/>
              <a:defRPr sz="2000"/>
            </a:lvl8pPr>
            <a:lvl9pPr marL="4114800" lvl="8" indent="-355600">
              <a:spcBef>
                <a:spcPts val="0"/>
              </a:spcBef>
              <a:spcAft>
                <a:spcPts val="0"/>
              </a:spcAft>
              <a:buSzPts val="2000"/>
              <a:buChar char="■"/>
              <a:defRPr sz="2000"/>
            </a:lvl9pPr>
          </a:lstStyle>
          <a:p>
            <a:endParaRPr/>
          </a:p>
        </p:txBody>
      </p:sp>
      <p:pic>
        <p:nvPicPr>
          <p:cNvPr id="8" name="Obraz 7"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10"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33"/>
        <p:cNvGrpSpPr/>
        <p:nvPr/>
      </p:nvGrpSpPr>
      <p:grpSpPr>
        <a:xfrm>
          <a:off x="0" y="0"/>
          <a:ext cx="0" cy="0"/>
          <a:chOff x="0" y="0"/>
          <a:chExt cx="0" cy="0"/>
        </a:xfrm>
      </p:grpSpPr>
      <p:pic>
        <p:nvPicPr>
          <p:cNvPr id="10" name="Obraz 9" descr="Sano_koperta_A4.wmf"/>
          <p:cNvPicPr>
            <a:picLocks noChangeAspect="1"/>
          </p:cNvPicPr>
          <p:nvPr userDrawn="1"/>
        </p:nvPicPr>
        <p:blipFill>
          <a:blip r:embed="rId2"/>
          <a:stretch>
            <a:fillRect/>
          </a:stretch>
        </p:blipFill>
        <p:spPr>
          <a:xfrm rot="1240631">
            <a:off x="6004149" y="184214"/>
            <a:ext cx="5120113" cy="4190284"/>
          </a:xfrm>
          <a:prstGeom prst="rect">
            <a:avLst/>
          </a:prstGeom>
        </p:spPr>
      </p:pic>
      <p:sp>
        <p:nvSpPr>
          <p:cNvPr id="35" name="Google Shape;35;p7"/>
          <p:cNvSpPr txBox="1">
            <a:spLocks noGrp="1"/>
          </p:cNvSpPr>
          <p:nvPr>
            <p:ph type="title"/>
          </p:nvPr>
        </p:nvSpPr>
        <p:spPr>
          <a:xfrm>
            <a:off x="580550" y="205975"/>
            <a:ext cx="6405600" cy="857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6" name="Google Shape;36;p7"/>
          <p:cNvSpPr txBox="1">
            <a:spLocks noGrp="1"/>
          </p:cNvSpPr>
          <p:nvPr>
            <p:ph type="body" idx="1"/>
          </p:nvPr>
        </p:nvSpPr>
        <p:spPr>
          <a:xfrm>
            <a:off x="580550"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7" name="Google Shape;37;p7"/>
          <p:cNvSpPr txBox="1">
            <a:spLocks noGrp="1"/>
          </p:cNvSpPr>
          <p:nvPr>
            <p:ph type="body" idx="2"/>
          </p:nvPr>
        </p:nvSpPr>
        <p:spPr>
          <a:xfrm>
            <a:off x="2780447"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sp>
        <p:nvSpPr>
          <p:cNvPr id="38" name="Google Shape;38;p7"/>
          <p:cNvSpPr txBox="1">
            <a:spLocks noGrp="1"/>
          </p:cNvSpPr>
          <p:nvPr>
            <p:ph type="body" idx="3"/>
          </p:nvPr>
        </p:nvSpPr>
        <p:spPr>
          <a:xfrm>
            <a:off x="4980344" y="1352550"/>
            <a:ext cx="2005800" cy="3202200"/>
          </a:xfrm>
          <a:prstGeom prst="rect">
            <a:avLst/>
          </a:prstGeom>
        </p:spPr>
        <p:txBody>
          <a:bodyPr spcFirstLastPara="1" wrap="square" lIns="0" tIns="0" rIns="0" bIns="0" anchor="t" anchorCtr="0">
            <a:noAutofit/>
          </a:bodyPr>
          <a:lstStyle>
            <a:lvl1pPr marL="457200" lvl="0" indent="-330200" rtl="0">
              <a:spcBef>
                <a:spcPts val="600"/>
              </a:spcBef>
              <a:spcAft>
                <a:spcPts val="0"/>
              </a:spcAft>
              <a:buSzPts val="1600"/>
              <a:buChar char="⬡"/>
              <a:defRPr sz="1600"/>
            </a:lvl1pPr>
            <a:lvl2pPr marL="914400" lvl="1" indent="-330200" rtl="0">
              <a:spcBef>
                <a:spcPts val="0"/>
              </a:spcBef>
              <a:spcAft>
                <a:spcPts val="0"/>
              </a:spcAft>
              <a:buSzPts val="1600"/>
              <a:buChar char="∙"/>
              <a:defRPr sz="1600"/>
            </a:lvl2pPr>
            <a:lvl3pPr marL="1371600" lvl="2" indent="-330200" rtl="0">
              <a:spcBef>
                <a:spcPts val="0"/>
              </a:spcBef>
              <a:spcAft>
                <a:spcPts val="0"/>
              </a:spcAft>
              <a:buSzPts val="1600"/>
              <a:buChar char="∙"/>
              <a:defRPr sz="1600"/>
            </a:lvl3pPr>
            <a:lvl4pPr marL="1828800" lvl="3" indent="-330200" rtl="0">
              <a:spcBef>
                <a:spcPts val="0"/>
              </a:spcBef>
              <a:spcAft>
                <a:spcPts val="0"/>
              </a:spcAft>
              <a:buSzPts val="1600"/>
              <a:buChar char="●"/>
              <a:defRPr sz="1600"/>
            </a:lvl4pPr>
            <a:lvl5pPr marL="2286000" lvl="4" indent="-330200" rtl="0">
              <a:spcBef>
                <a:spcPts val="0"/>
              </a:spcBef>
              <a:spcAft>
                <a:spcPts val="0"/>
              </a:spcAft>
              <a:buSzPts val="1600"/>
              <a:buChar char="○"/>
              <a:defRPr sz="1600"/>
            </a:lvl5pPr>
            <a:lvl6pPr marL="2743200" lvl="5" indent="-330200" rtl="0">
              <a:spcBef>
                <a:spcPts val="0"/>
              </a:spcBef>
              <a:spcAft>
                <a:spcPts val="0"/>
              </a:spcAft>
              <a:buSzPts val="1600"/>
              <a:buChar char="■"/>
              <a:defRPr sz="1600"/>
            </a:lvl6pPr>
            <a:lvl7pPr marL="3200400" lvl="6" indent="-330200" rtl="0">
              <a:spcBef>
                <a:spcPts val="0"/>
              </a:spcBef>
              <a:spcAft>
                <a:spcPts val="0"/>
              </a:spcAft>
              <a:buSzPts val="1600"/>
              <a:buChar char="●"/>
              <a:defRPr sz="1600"/>
            </a:lvl7pPr>
            <a:lvl8pPr marL="3657600" lvl="7" indent="-330200" rtl="0">
              <a:spcBef>
                <a:spcPts val="0"/>
              </a:spcBef>
              <a:spcAft>
                <a:spcPts val="0"/>
              </a:spcAft>
              <a:buSzPts val="1600"/>
              <a:buChar char="○"/>
              <a:defRPr sz="1600"/>
            </a:lvl8pPr>
            <a:lvl9pPr marL="4114800" lvl="8" indent="-330200" rtl="0">
              <a:spcBef>
                <a:spcPts val="0"/>
              </a:spcBef>
              <a:spcAft>
                <a:spcPts val="0"/>
              </a:spcAft>
              <a:buSzPts val="1600"/>
              <a:buChar char="■"/>
              <a:defRPr sz="1600"/>
            </a:lvl9pPr>
          </a:lstStyle>
          <a:p>
            <a:endParaRPr/>
          </a:p>
        </p:txBody>
      </p:sp>
      <p:pic>
        <p:nvPicPr>
          <p:cNvPr id="9" name="Obraz 8"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0"/>
        <p:cNvGrpSpPr/>
        <p:nvPr/>
      </p:nvGrpSpPr>
      <p:grpSpPr>
        <a:xfrm>
          <a:off x="0" y="0"/>
          <a:ext cx="0" cy="0"/>
          <a:chOff x="0" y="0"/>
          <a:chExt cx="0" cy="0"/>
        </a:xfrm>
      </p:grpSpPr>
      <p:pic>
        <p:nvPicPr>
          <p:cNvPr id="7" name="Obraz 6" descr="Sano_koperta_A4.wmf"/>
          <p:cNvPicPr>
            <a:picLocks noChangeAspect="1"/>
          </p:cNvPicPr>
          <p:nvPr userDrawn="1"/>
        </p:nvPicPr>
        <p:blipFill>
          <a:blip r:embed="rId2"/>
          <a:stretch>
            <a:fillRect/>
          </a:stretch>
        </p:blipFill>
        <p:spPr>
          <a:xfrm rot="1240631">
            <a:off x="6004149" y="184214"/>
            <a:ext cx="5120113" cy="4190284"/>
          </a:xfrm>
          <a:prstGeom prst="rect">
            <a:avLst/>
          </a:prstGeom>
        </p:spPr>
      </p:pic>
      <p:sp>
        <p:nvSpPr>
          <p:cNvPr id="42" name="Google Shape;42;p8"/>
          <p:cNvSpPr txBox="1">
            <a:spLocks noGrp="1"/>
          </p:cNvSpPr>
          <p:nvPr>
            <p:ph type="title"/>
          </p:nvPr>
        </p:nvSpPr>
        <p:spPr>
          <a:xfrm>
            <a:off x="580550" y="205975"/>
            <a:ext cx="6014400" cy="857400"/>
          </a:xfrm>
          <a:prstGeom prst="rect">
            <a:avLst/>
          </a:prstGeom>
        </p:spPr>
        <p:txBody>
          <a:bodyPr spcFirstLastPara="1" wrap="square" lIns="0" tIns="0" rIns="0" bIns="0" anchor="b"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pic>
        <p:nvPicPr>
          <p:cNvPr id="6" name="Obraz 5"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8"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 Big circuit">
  <p:cSld name="BLANK_1">
    <p:spTree>
      <p:nvGrpSpPr>
        <p:cNvPr id="1" name="Shape 51"/>
        <p:cNvGrpSpPr/>
        <p:nvPr/>
      </p:nvGrpSpPr>
      <p:grpSpPr>
        <a:xfrm>
          <a:off x="0" y="0"/>
          <a:ext cx="0" cy="0"/>
          <a:chOff x="0" y="0"/>
          <a:chExt cx="0" cy="0"/>
        </a:xfrm>
      </p:grpSpPr>
      <p:pic>
        <p:nvPicPr>
          <p:cNvPr id="5" name="Obraz 4" descr="Sano_koperta_A4.wmf"/>
          <p:cNvPicPr>
            <a:picLocks noChangeAspect="1"/>
          </p:cNvPicPr>
          <p:nvPr userDrawn="1"/>
        </p:nvPicPr>
        <p:blipFill>
          <a:blip r:embed="rId2"/>
          <a:stretch>
            <a:fillRect/>
          </a:stretch>
        </p:blipFill>
        <p:spPr>
          <a:xfrm rot="2062299">
            <a:off x="2857488" y="-4732"/>
            <a:ext cx="7084334" cy="5797796"/>
          </a:xfrm>
          <a:prstGeom prst="rect">
            <a:avLst/>
          </a:prstGeom>
        </p:spPr>
      </p:pic>
      <p:sp>
        <p:nvSpPr>
          <p:cNvPr id="4"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preserve="1" userDrawn="1">
  <p:cSld name="1_Title only">
    <p:spTree>
      <p:nvGrpSpPr>
        <p:cNvPr id="1" name="Shape 40"/>
        <p:cNvGrpSpPr/>
        <p:nvPr/>
      </p:nvGrpSpPr>
      <p:grpSpPr>
        <a:xfrm>
          <a:off x="0" y="0"/>
          <a:ext cx="0" cy="0"/>
          <a:chOff x="0" y="0"/>
          <a:chExt cx="0" cy="0"/>
        </a:xfrm>
      </p:grpSpPr>
      <p:pic>
        <p:nvPicPr>
          <p:cNvPr id="10" name="Obraz 9" descr="Sano_koperta_A4_blue.wmf"/>
          <p:cNvPicPr>
            <a:picLocks noChangeAspect="1"/>
          </p:cNvPicPr>
          <p:nvPr userDrawn="1"/>
        </p:nvPicPr>
        <p:blipFill>
          <a:blip r:embed="rId2"/>
          <a:stretch>
            <a:fillRect/>
          </a:stretch>
        </p:blipFill>
        <p:spPr>
          <a:xfrm rot="3778796">
            <a:off x="3231111" y="242430"/>
            <a:ext cx="7200019" cy="5890770"/>
          </a:xfrm>
          <a:prstGeom prst="rect">
            <a:avLst/>
          </a:prstGeom>
        </p:spPr>
      </p:pic>
      <p:pic>
        <p:nvPicPr>
          <p:cNvPr id="6" name="Obraz 5" descr="logo.png"/>
          <p:cNvPicPr>
            <a:picLocks noChangeAspect="1"/>
          </p:cNvPicPr>
          <p:nvPr userDrawn="1"/>
        </p:nvPicPr>
        <p:blipFill>
          <a:blip r:embed="rId3"/>
          <a:stretch>
            <a:fillRect/>
          </a:stretch>
        </p:blipFill>
        <p:spPr>
          <a:xfrm>
            <a:off x="7715272" y="285734"/>
            <a:ext cx="1033868" cy="327411"/>
          </a:xfrm>
          <a:prstGeom prst="rect">
            <a:avLst/>
          </a:prstGeom>
        </p:spPr>
      </p:pic>
      <p:sp>
        <p:nvSpPr>
          <p:cNvPr id="8" name="Google Shape;14;p3"/>
          <p:cNvSpPr txBox="1">
            <a:spLocks noGrp="1"/>
          </p:cNvSpPr>
          <p:nvPr>
            <p:ph type="ctrTitle"/>
          </p:nvPr>
        </p:nvSpPr>
        <p:spPr>
          <a:xfrm>
            <a:off x="685800" y="1659550"/>
            <a:ext cx="4263900" cy="1159800"/>
          </a:xfrm>
          <a:prstGeom prst="rect">
            <a:avLst/>
          </a:prstGeom>
        </p:spPr>
        <p:txBody>
          <a:bodyPr spcFirstLastPara="1" wrap="square" lIns="0" tIns="0" rIns="0" bIns="0" anchor="b" anchorCtr="0">
            <a:noAutofit/>
          </a:bodyPr>
          <a:lstStyle>
            <a:lvl1pPr lvl="0" rtl="0">
              <a:spcBef>
                <a:spcPts val="0"/>
              </a:spcBef>
              <a:spcAft>
                <a:spcPts val="0"/>
              </a:spcAft>
              <a:buSzPts val="3600"/>
              <a:buNone/>
              <a:defRPr sz="3600">
                <a:solidFill>
                  <a:schemeClr val="bg1"/>
                </a:solidFill>
              </a:defRPr>
            </a:lvl1pPr>
            <a:lvl2pPr lvl="1" rtl="0">
              <a:spcBef>
                <a:spcPts val="0"/>
              </a:spcBef>
              <a:spcAft>
                <a:spcPts val="0"/>
              </a:spcAft>
              <a:buSzPts val="3600"/>
              <a:buNone/>
              <a:defRPr sz="3600"/>
            </a:lvl2pPr>
            <a:lvl3pPr lvl="2" rtl="0">
              <a:spcBef>
                <a:spcPts val="0"/>
              </a:spcBef>
              <a:spcAft>
                <a:spcPts val="0"/>
              </a:spcAft>
              <a:buSzPts val="3600"/>
              <a:buNone/>
              <a:defRPr sz="3600"/>
            </a:lvl3pPr>
            <a:lvl4pPr lvl="3" rtl="0">
              <a:spcBef>
                <a:spcPts val="0"/>
              </a:spcBef>
              <a:spcAft>
                <a:spcPts val="0"/>
              </a:spcAft>
              <a:buSzPts val="3600"/>
              <a:buNone/>
              <a:defRPr sz="3600"/>
            </a:lvl4pPr>
            <a:lvl5pPr lvl="4" rtl="0">
              <a:spcBef>
                <a:spcPts val="0"/>
              </a:spcBef>
              <a:spcAft>
                <a:spcPts val="0"/>
              </a:spcAft>
              <a:buSzPts val="3600"/>
              <a:buNone/>
              <a:defRPr sz="3600"/>
            </a:lvl5pPr>
            <a:lvl6pPr lvl="5" rtl="0">
              <a:spcBef>
                <a:spcPts val="0"/>
              </a:spcBef>
              <a:spcAft>
                <a:spcPts val="0"/>
              </a:spcAft>
              <a:buSzPts val="3600"/>
              <a:buNone/>
              <a:defRPr sz="3600"/>
            </a:lvl6pPr>
            <a:lvl7pPr lvl="6" rtl="0">
              <a:spcBef>
                <a:spcPts val="0"/>
              </a:spcBef>
              <a:spcAft>
                <a:spcPts val="0"/>
              </a:spcAft>
              <a:buSzPts val="3600"/>
              <a:buNone/>
              <a:defRPr sz="3600"/>
            </a:lvl7pPr>
            <a:lvl8pPr lvl="7" rtl="0">
              <a:spcBef>
                <a:spcPts val="0"/>
              </a:spcBef>
              <a:spcAft>
                <a:spcPts val="0"/>
              </a:spcAft>
              <a:buSzPts val="3600"/>
              <a:buNone/>
              <a:defRPr sz="3600"/>
            </a:lvl8pPr>
            <a:lvl9pPr lvl="8" rtl="0">
              <a:spcBef>
                <a:spcPts val="0"/>
              </a:spcBef>
              <a:spcAft>
                <a:spcPts val="0"/>
              </a:spcAft>
              <a:buSzPts val="3600"/>
              <a:buNone/>
              <a:defRPr sz="3600"/>
            </a:lvl9pPr>
          </a:lstStyle>
          <a:p>
            <a:endParaRPr/>
          </a:p>
        </p:txBody>
      </p:sp>
      <p:sp>
        <p:nvSpPr>
          <p:cNvPr id="9" name="Google Shape;15;p3"/>
          <p:cNvSpPr txBox="1">
            <a:spLocks noGrp="1"/>
          </p:cNvSpPr>
          <p:nvPr>
            <p:ph type="subTitle" idx="1" hasCustomPrompt="1"/>
          </p:nvPr>
        </p:nvSpPr>
        <p:spPr>
          <a:xfrm>
            <a:off x="685800" y="2916254"/>
            <a:ext cx="4263900" cy="784800"/>
          </a:xfrm>
          <a:prstGeom prst="rect">
            <a:avLst/>
          </a:prstGeom>
        </p:spPr>
        <p:txBody>
          <a:bodyPr spcFirstLastPara="1" wrap="square" lIns="0" tIns="0" rIns="0" bIns="0" anchor="t" anchorCtr="0">
            <a:noAutofit/>
          </a:bodyPr>
          <a:lstStyle>
            <a:lvl1pPr lvl="0" rtl="0">
              <a:spcBef>
                <a:spcPts val="0"/>
              </a:spcBef>
              <a:spcAft>
                <a:spcPts val="0"/>
              </a:spcAft>
              <a:buClr>
                <a:schemeClr val="accent4"/>
              </a:buClr>
              <a:buSzPts val="1800"/>
              <a:buNone/>
              <a:defRPr sz="1800">
                <a:solidFill>
                  <a:srgbClr val="F79431"/>
                </a:solidFill>
              </a:defRPr>
            </a:lvl1pPr>
            <a:lvl2pPr lvl="1" rtl="0">
              <a:spcBef>
                <a:spcPts val="0"/>
              </a:spcBef>
              <a:spcAft>
                <a:spcPts val="0"/>
              </a:spcAft>
              <a:buClr>
                <a:schemeClr val="accent4"/>
              </a:buClr>
              <a:buSzPts val="1800"/>
              <a:buNone/>
              <a:defRPr sz="1800">
                <a:solidFill>
                  <a:schemeClr val="accent4"/>
                </a:solidFill>
              </a:defRPr>
            </a:lvl2pPr>
            <a:lvl3pPr lvl="2" rtl="0">
              <a:spcBef>
                <a:spcPts val="0"/>
              </a:spcBef>
              <a:spcAft>
                <a:spcPts val="0"/>
              </a:spcAft>
              <a:buClr>
                <a:schemeClr val="accent4"/>
              </a:buClr>
              <a:buSzPts val="1800"/>
              <a:buNone/>
              <a:defRPr sz="1800">
                <a:solidFill>
                  <a:schemeClr val="accent4"/>
                </a:solidFill>
              </a:defRPr>
            </a:lvl3pPr>
            <a:lvl4pPr lvl="3" rtl="0">
              <a:spcBef>
                <a:spcPts val="0"/>
              </a:spcBef>
              <a:spcAft>
                <a:spcPts val="0"/>
              </a:spcAft>
              <a:buClr>
                <a:schemeClr val="accent4"/>
              </a:buClr>
              <a:buSzPts val="1800"/>
              <a:buNone/>
              <a:defRPr sz="1800">
                <a:solidFill>
                  <a:schemeClr val="accent4"/>
                </a:solidFill>
              </a:defRPr>
            </a:lvl4pPr>
            <a:lvl5pPr lvl="4" rtl="0">
              <a:spcBef>
                <a:spcPts val="0"/>
              </a:spcBef>
              <a:spcAft>
                <a:spcPts val="0"/>
              </a:spcAft>
              <a:buClr>
                <a:schemeClr val="accent4"/>
              </a:buClr>
              <a:buSzPts val="1800"/>
              <a:buNone/>
              <a:defRPr sz="1800">
                <a:solidFill>
                  <a:schemeClr val="accent4"/>
                </a:solidFill>
              </a:defRPr>
            </a:lvl5pPr>
            <a:lvl6pPr lvl="5" rtl="0">
              <a:spcBef>
                <a:spcPts val="0"/>
              </a:spcBef>
              <a:spcAft>
                <a:spcPts val="0"/>
              </a:spcAft>
              <a:buClr>
                <a:schemeClr val="accent4"/>
              </a:buClr>
              <a:buSzPts val="1800"/>
              <a:buNone/>
              <a:defRPr sz="1800">
                <a:solidFill>
                  <a:schemeClr val="accent4"/>
                </a:solidFill>
              </a:defRPr>
            </a:lvl6pPr>
            <a:lvl7pPr lvl="6" rtl="0">
              <a:spcBef>
                <a:spcPts val="0"/>
              </a:spcBef>
              <a:spcAft>
                <a:spcPts val="0"/>
              </a:spcAft>
              <a:buClr>
                <a:schemeClr val="accent4"/>
              </a:buClr>
              <a:buSzPts val="1800"/>
              <a:buNone/>
              <a:defRPr sz="1800">
                <a:solidFill>
                  <a:schemeClr val="accent4"/>
                </a:solidFill>
              </a:defRPr>
            </a:lvl7pPr>
            <a:lvl8pPr lvl="7" rtl="0">
              <a:spcBef>
                <a:spcPts val="0"/>
              </a:spcBef>
              <a:spcAft>
                <a:spcPts val="0"/>
              </a:spcAft>
              <a:buClr>
                <a:schemeClr val="accent4"/>
              </a:buClr>
              <a:buSzPts val="1800"/>
              <a:buNone/>
              <a:defRPr sz="1800">
                <a:solidFill>
                  <a:schemeClr val="accent4"/>
                </a:solidFill>
              </a:defRPr>
            </a:lvl8pPr>
            <a:lvl9pPr lvl="8" rtl="0">
              <a:spcBef>
                <a:spcPts val="0"/>
              </a:spcBef>
              <a:spcAft>
                <a:spcPts val="0"/>
              </a:spcAft>
              <a:buClr>
                <a:schemeClr val="accent4"/>
              </a:buClr>
              <a:buSzPts val="1800"/>
              <a:buNone/>
              <a:defRPr sz="1800">
                <a:solidFill>
                  <a:schemeClr val="accent4"/>
                </a:solidFill>
              </a:defRPr>
            </a:lvl9pPr>
          </a:lstStyle>
          <a:p>
            <a:r>
              <a:rPr lang="pl-PL" err="1"/>
              <a:t>hghgfhfg</a:t>
            </a:r>
            <a:endParaRPr/>
          </a:p>
        </p:txBody>
      </p:sp>
      <p:sp>
        <p:nvSpPr>
          <p:cNvPr id="11" name="Google Shape;26;p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atin typeface="Muli" pitchFamily="2" charset="-18"/>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name="simple-light">
    <p:bg>
      <p:bgPr>
        <a:gradFill>
          <a:gsLst>
            <a:gs pos="0">
              <a:schemeClr val="tx1">
                <a:lumMod val="90000"/>
                <a:lumOff val="10000"/>
              </a:schemeClr>
            </a:gs>
            <a:gs pos="100000">
              <a:schemeClr val="accent1">
                <a:lumMod val="50000"/>
              </a:schemeClr>
            </a:gs>
          </a:gsLst>
          <a:lin ang="8100019"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80550" y="205975"/>
            <a:ext cx="6014400" cy="857400"/>
          </a:xfrm>
          <a:prstGeom prst="rect">
            <a:avLst/>
          </a:prstGeom>
          <a:noFill/>
          <a:ln>
            <a:noFill/>
          </a:ln>
        </p:spPr>
        <p:txBody>
          <a:bodyPr spcFirstLastPara="1" wrap="square" lIns="0" tIns="0" rIns="0" bIns="0" anchor="b" anchorCtr="0">
            <a:noAutofit/>
          </a:bodyPr>
          <a:lstStyle>
            <a:lvl1pPr lvl="0">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1pPr>
            <a:lvl2pPr lvl="1">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2pPr>
            <a:lvl3pPr lvl="2">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3pPr>
            <a:lvl4pPr lvl="3">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4pPr>
            <a:lvl5pPr lvl="4">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5pPr>
            <a:lvl6pPr lvl="5">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6pPr>
            <a:lvl7pPr lvl="6">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7pPr>
            <a:lvl8pPr lvl="7">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8pPr>
            <a:lvl9pPr lvl="8">
              <a:spcBef>
                <a:spcPts val="0"/>
              </a:spcBef>
              <a:spcAft>
                <a:spcPts val="0"/>
              </a:spcAft>
              <a:buClr>
                <a:schemeClr val="lt1"/>
              </a:buClr>
              <a:buSzPts val="3200"/>
              <a:buFont typeface="Lexend Deca"/>
              <a:buNone/>
              <a:defRPr sz="3200" b="1">
                <a:solidFill>
                  <a:schemeClr val="lt1"/>
                </a:solidFill>
                <a:latin typeface="Lexend Deca"/>
                <a:ea typeface="Lexend Deca"/>
                <a:cs typeface="Lexend Deca"/>
                <a:sym typeface="Lexend Deca"/>
              </a:defRPr>
            </a:lvl9pPr>
          </a:lstStyle>
          <a:p>
            <a:endParaRPr/>
          </a:p>
        </p:txBody>
      </p:sp>
      <p:sp>
        <p:nvSpPr>
          <p:cNvPr id="7" name="Google Shape;7;p1"/>
          <p:cNvSpPr txBox="1">
            <a:spLocks noGrp="1"/>
          </p:cNvSpPr>
          <p:nvPr>
            <p:ph type="body" idx="1"/>
          </p:nvPr>
        </p:nvSpPr>
        <p:spPr>
          <a:xfrm>
            <a:off x="580550" y="1352550"/>
            <a:ext cx="6014400" cy="3161700"/>
          </a:xfrm>
          <a:prstGeom prst="rect">
            <a:avLst/>
          </a:prstGeom>
          <a:noFill/>
          <a:ln>
            <a:noFill/>
          </a:ln>
        </p:spPr>
        <p:txBody>
          <a:bodyPr spcFirstLastPara="1" wrap="square" lIns="0" tIns="0" rIns="0" bIns="0" anchor="t" anchorCtr="0">
            <a:noAutofit/>
          </a:bodyPr>
          <a:lstStyle>
            <a:lvl1pPr marL="457200" lvl="0" indent="-342900">
              <a:lnSpc>
                <a:spcPct val="115000"/>
              </a:lnSpc>
              <a:spcBef>
                <a:spcPts val="600"/>
              </a:spcBef>
              <a:spcAft>
                <a:spcPts val="0"/>
              </a:spcAft>
              <a:buClr>
                <a:schemeClr val="accent5"/>
              </a:buClr>
              <a:buSzPts val="1800"/>
              <a:buFont typeface="Muli Light"/>
              <a:buChar char="⬡"/>
              <a:defRPr sz="2400">
                <a:solidFill>
                  <a:schemeClr val="lt1"/>
                </a:solidFill>
                <a:latin typeface="Muli Light"/>
                <a:ea typeface="Muli Light"/>
                <a:cs typeface="Muli Light"/>
                <a:sym typeface="Muli Light"/>
              </a:defRPr>
            </a:lvl1pPr>
            <a:lvl2pPr marL="914400" lvl="1" indent="-381000">
              <a:lnSpc>
                <a:spcPct val="115000"/>
              </a:lnSpc>
              <a:spcBef>
                <a:spcPts val="0"/>
              </a:spcBef>
              <a:spcAft>
                <a:spcPts val="0"/>
              </a:spcAft>
              <a:buClr>
                <a:schemeClr val="accent5"/>
              </a:buClr>
              <a:buSzPts val="2400"/>
              <a:buFont typeface="Muli Light"/>
              <a:buChar char="∙"/>
              <a:defRPr sz="2400">
                <a:solidFill>
                  <a:schemeClr val="lt1"/>
                </a:solidFill>
                <a:latin typeface="Muli Light"/>
                <a:ea typeface="Muli Light"/>
                <a:cs typeface="Muli Light"/>
                <a:sym typeface="Muli Light"/>
              </a:defRPr>
            </a:lvl2pPr>
            <a:lvl3pPr marL="1371600" lvl="2" indent="-381000">
              <a:lnSpc>
                <a:spcPct val="115000"/>
              </a:lnSpc>
              <a:spcBef>
                <a:spcPts val="0"/>
              </a:spcBef>
              <a:spcAft>
                <a:spcPts val="0"/>
              </a:spcAft>
              <a:buClr>
                <a:schemeClr val="accent5"/>
              </a:buClr>
              <a:buSzPts val="2400"/>
              <a:buFont typeface="Muli Light"/>
              <a:buChar char="∙"/>
              <a:defRPr sz="2400">
                <a:solidFill>
                  <a:schemeClr val="lt1"/>
                </a:solidFill>
                <a:latin typeface="Muli Light"/>
                <a:ea typeface="Muli Light"/>
                <a:cs typeface="Muli Light"/>
                <a:sym typeface="Muli Light"/>
              </a:defRPr>
            </a:lvl3pPr>
            <a:lvl4pPr marL="1828800" lvl="3"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4pPr>
            <a:lvl5pPr marL="2286000" lvl="4"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5pPr>
            <a:lvl6pPr marL="2743200" lvl="5"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6pPr>
            <a:lvl7pPr marL="3200400" lvl="6"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7pPr>
            <a:lvl8pPr marL="3657600" lvl="7"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8pPr>
            <a:lvl9pPr marL="4114800" lvl="8" indent="-381000">
              <a:lnSpc>
                <a:spcPct val="115000"/>
              </a:lnSpc>
              <a:spcBef>
                <a:spcPts val="0"/>
              </a:spcBef>
              <a:spcAft>
                <a:spcPts val="0"/>
              </a:spcAft>
              <a:buClr>
                <a:schemeClr val="lt1"/>
              </a:buClr>
              <a:buSzPts val="2400"/>
              <a:buFont typeface="Muli Light"/>
              <a:buChar char="■"/>
              <a:defRPr sz="2400">
                <a:solidFill>
                  <a:schemeClr val="lt1"/>
                </a:solidFill>
                <a:latin typeface="Muli Light"/>
                <a:ea typeface="Muli Light"/>
                <a:cs typeface="Muli Light"/>
                <a:sym typeface="Muli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300">
                <a:solidFill>
                  <a:schemeClr val="lt1"/>
                </a:solidFill>
                <a:latin typeface="Lexend Deca"/>
                <a:ea typeface="Lexend Deca"/>
                <a:cs typeface="Lexend Deca"/>
                <a:sym typeface="Lexend Deca"/>
              </a:defRPr>
            </a:lvl1pPr>
            <a:lvl2pPr lvl="1" algn="r">
              <a:buNone/>
              <a:defRPr sz="1300">
                <a:solidFill>
                  <a:schemeClr val="lt1"/>
                </a:solidFill>
                <a:latin typeface="Lexend Deca"/>
                <a:ea typeface="Lexend Deca"/>
                <a:cs typeface="Lexend Deca"/>
                <a:sym typeface="Lexend Deca"/>
              </a:defRPr>
            </a:lvl2pPr>
            <a:lvl3pPr lvl="2" algn="r">
              <a:buNone/>
              <a:defRPr sz="1300">
                <a:solidFill>
                  <a:schemeClr val="lt1"/>
                </a:solidFill>
                <a:latin typeface="Lexend Deca"/>
                <a:ea typeface="Lexend Deca"/>
                <a:cs typeface="Lexend Deca"/>
                <a:sym typeface="Lexend Deca"/>
              </a:defRPr>
            </a:lvl3pPr>
            <a:lvl4pPr lvl="3" algn="r">
              <a:buNone/>
              <a:defRPr sz="1300">
                <a:solidFill>
                  <a:schemeClr val="lt1"/>
                </a:solidFill>
                <a:latin typeface="Lexend Deca"/>
                <a:ea typeface="Lexend Deca"/>
                <a:cs typeface="Lexend Deca"/>
                <a:sym typeface="Lexend Deca"/>
              </a:defRPr>
            </a:lvl4pPr>
            <a:lvl5pPr lvl="4" algn="r">
              <a:buNone/>
              <a:defRPr sz="1300">
                <a:solidFill>
                  <a:schemeClr val="lt1"/>
                </a:solidFill>
                <a:latin typeface="Lexend Deca"/>
                <a:ea typeface="Lexend Deca"/>
                <a:cs typeface="Lexend Deca"/>
                <a:sym typeface="Lexend Deca"/>
              </a:defRPr>
            </a:lvl5pPr>
            <a:lvl6pPr lvl="5" algn="r">
              <a:buNone/>
              <a:defRPr sz="1300">
                <a:solidFill>
                  <a:schemeClr val="lt1"/>
                </a:solidFill>
                <a:latin typeface="Lexend Deca"/>
                <a:ea typeface="Lexend Deca"/>
                <a:cs typeface="Lexend Deca"/>
                <a:sym typeface="Lexend Deca"/>
              </a:defRPr>
            </a:lvl6pPr>
            <a:lvl7pPr lvl="6" algn="r">
              <a:buNone/>
              <a:defRPr sz="1300">
                <a:solidFill>
                  <a:schemeClr val="lt1"/>
                </a:solidFill>
                <a:latin typeface="Lexend Deca"/>
                <a:ea typeface="Lexend Deca"/>
                <a:cs typeface="Lexend Deca"/>
                <a:sym typeface="Lexend Deca"/>
              </a:defRPr>
            </a:lvl7pPr>
            <a:lvl8pPr lvl="7" algn="r">
              <a:buNone/>
              <a:defRPr sz="1300">
                <a:solidFill>
                  <a:schemeClr val="lt1"/>
                </a:solidFill>
                <a:latin typeface="Lexend Deca"/>
                <a:ea typeface="Lexend Deca"/>
                <a:cs typeface="Lexend Deca"/>
                <a:sym typeface="Lexend Deca"/>
              </a:defRPr>
            </a:lvl8pPr>
            <a:lvl9pPr lvl="8" algn="r">
              <a:buNone/>
              <a:defRPr sz="1300">
                <a:solidFill>
                  <a:schemeClr val="lt1"/>
                </a:solidFill>
                <a:latin typeface="Lexend Deca"/>
                <a:ea typeface="Lexend Deca"/>
                <a:cs typeface="Lexend Deca"/>
                <a:sym typeface="Lexend Dec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0" r:id="rId1"/>
    <p:sldLayoutId id="2147483649" r:id="rId2"/>
    <p:sldLayoutId id="2147483663" r:id="rId3"/>
    <p:sldLayoutId id="2147483671" r:id="rId4"/>
    <p:sldLayoutId id="2147483652" r:id="rId5"/>
    <p:sldLayoutId id="2147483653" r:id="rId6"/>
    <p:sldLayoutId id="2147483654" r:id="rId7"/>
    <p:sldLayoutId id="2147483657" r:id="rId8"/>
    <p:sldLayoutId id="2147483672" r:id="rId9"/>
    <p:sldLayoutId id="2147483651" r:id="rId10"/>
    <p:sldLayoutId id="2147483662" r:id="rId11"/>
    <p:sldLayoutId id="2147483661" r:id="rId12"/>
    <p:sldLayoutId id="2147483666" r:id="rId13"/>
    <p:sldLayoutId id="2147483656" r:id="rId14"/>
    <p:sldLayoutId id="2147483664" r:id="rId15"/>
    <p:sldLayoutId id="2147483665" r:id="rId16"/>
    <p:sldLayoutId id="2147483650" r:id="rId17"/>
    <p:sldLayoutId id="2147483667" r:id="rId18"/>
    <p:sldLayoutId id="2147483668" r:id="rId19"/>
    <p:sldLayoutId id="2147483669" r:id="rId20"/>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F79431"/>
        </a:buClr>
        <a:buFont typeface="Muli Light" pitchFamily="2" charset="-18"/>
        <a:buChar char=" "/>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0EF64C1-9AF9-EBC9-5C16-3BA33EC73AC3}"/>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GB"/>
              <a:t>Click to edit Master title style</a:t>
            </a:r>
            <a:endParaRPr lang="en-PL"/>
          </a:p>
        </p:txBody>
      </p:sp>
      <p:sp>
        <p:nvSpPr>
          <p:cNvPr id="3" name="Text Placeholder 2">
            <a:extLst>
              <a:ext uri="{FF2B5EF4-FFF2-40B4-BE49-F238E27FC236}">
                <a16:creationId xmlns:a16="http://schemas.microsoft.com/office/drawing/2014/main" id="{97831EDF-2FB6-7704-5305-A820400521E7}"/>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PL"/>
          </a:p>
        </p:txBody>
      </p:sp>
      <p:sp>
        <p:nvSpPr>
          <p:cNvPr id="4" name="Date Placeholder 3">
            <a:extLst>
              <a:ext uri="{FF2B5EF4-FFF2-40B4-BE49-F238E27FC236}">
                <a16:creationId xmlns:a16="http://schemas.microsoft.com/office/drawing/2014/main" id="{45773180-228C-A29F-5D36-916072330D76}"/>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2E333F34-D9F8-354A-8A62-C3E4DFCA8FB4}" type="datetimeFigureOut">
              <a:rPr lang="en-PL" smtClean="0"/>
              <a:t>06/07/2022</a:t>
            </a:fld>
            <a:endParaRPr lang="en-PL"/>
          </a:p>
        </p:txBody>
      </p:sp>
      <p:sp>
        <p:nvSpPr>
          <p:cNvPr id="5" name="Footer Placeholder 4">
            <a:extLst>
              <a:ext uri="{FF2B5EF4-FFF2-40B4-BE49-F238E27FC236}">
                <a16:creationId xmlns:a16="http://schemas.microsoft.com/office/drawing/2014/main" id="{6CD97932-0C02-1F81-49FA-D599870491D0}"/>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PL"/>
          </a:p>
        </p:txBody>
      </p:sp>
      <p:sp>
        <p:nvSpPr>
          <p:cNvPr id="6" name="Slide Number Placeholder 5">
            <a:extLst>
              <a:ext uri="{FF2B5EF4-FFF2-40B4-BE49-F238E27FC236}">
                <a16:creationId xmlns:a16="http://schemas.microsoft.com/office/drawing/2014/main" id="{A9AC114B-8EE6-9741-A08A-0934CCDEE2AF}"/>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marL="0" lvl="0" indent="0" algn="r" rtl="0">
              <a:spcBef>
                <a:spcPts val="0"/>
              </a:spcBef>
              <a:spcAft>
                <a:spcPts val="0"/>
              </a:spcAft>
              <a:buNone/>
            </a:pPr>
            <a:fld id="{00000000-1234-1234-1234-123412341234}" type="slidenum">
              <a:rPr lang="en" smtClean="0"/>
              <a:pPr marL="0" lvl="0" indent="0" algn="r" rtl="0">
                <a:spcBef>
                  <a:spcPts val="0"/>
                </a:spcBef>
                <a:spcAft>
                  <a:spcPts val="0"/>
                </a:spcAft>
                <a:buNone/>
              </a:pPr>
              <a:t>‹#›</a:t>
            </a:fld>
            <a:endParaRPr lang="en"/>
          </a:p>
        </p:txBody>
      </p:sp>
    </p:spTree>
    <p:extLst>
      <p:ext uri="{BB962C8B-B14F-4D97-AF65-F5344CB8AC3E}">
        <p14:creationId xmlns:p14="http://schemas.microsoft.com/office/powerpoint/2010/main" val="10931748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675" r:id="rId13"/>
    <p:sldLayoutId id="2147483676" r:id="rId14"/>
    <p:sldLayoutId id="2147483679" r:id="rId15"/>
    <p:sldLayoutId id="2147483681" r:id="rId16"/>
    <p:sldLayoutId id="2147483682" r:id="rId17"/>
  </p:sldLayoutIdLst>
  <p:transition>
    <p:fade thruBlk="1"/>
  </p:transition>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PL"/>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3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32.xml"/></Relationships>
</file>

<file path=ppt/slides/_rels/slide1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2.xml"/></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32.xml"/></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0.png"/><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32.xml"/><Relationship Id="rId6" Type="http://schemas.microsoft.com/office/2007/relationships/hdphoto" Target="../media/hdphoto2.wdp"/><Relationship Id="rId11" Type="http://schemas.openxmlformats.org/officeDocument/2006/relationships/image" Target="../media/image12.png"/><Relationship Id="rId5" Type="http://schemas.openxmlformats.org/officeDocument/2006/relationships/image" Target="../media/image9.png"/><Relationship Id="rId10" Type="http://schemas.microsoft.com/office/2007/relationships/hdphoto" Target="../media/hdphoto4.wdp"/><Relationship Id="rId4" Type="http://schemas.microsoft.com/office/2007/relationships/hdphoto" Target="../media/hdphoto1.wdp"/><Relationship Id="rId9" Type="http://schemas.openxmlformats.org/officeDocument/2006/relationships/image" Target="../media/image11.png"/><Relationship Id="rId14" Type="http://schemas.microsoft.com/office/2007/relationships/hdphoto" Target="../media/hdphoto6.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2.png"/><Relationship Id="rId1" Type="http://schemas.openxmlformats.org/officeDocument/2006/relationships/slideLayout" Target="../slideLayouts/slideLayout19.xml"/><Relationship Id="rId4" Type="http://schemas.openxmlformats.org/officeDocument/2006/relationships/image" Target="../media/image3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2.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7.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hyperlink" Target="https://doi.org/10.1016/j.asoc.2021.108324" TargetMode="External"/><Relationship Id="rId7" Type="http://schemas.openxmlformats.org/officeDocument/2006/relationships/image" Target="../media/image17.png"/><Relationship Id="rId12" Type="http://schemas.openxmlformats.org/officeDocument/2006/relationships/image" Target="../media/image22.jpeg"/><Relationship Id="rId2" Type="http://schemas.openxmlformats.org/officeDocument/2006/relationships/notesSlide" Target="../notesSlides/notesSlide4.xml"/><Relationship Id="rId16" Type="http://schemas.openxmlformats.org/officeDocument/2006/relationships/image" Target="../media/image26.png"/><Relationship Id="rId1" Type="http://schemas.openxmlformats.org/officeDocument/2006/relationships/slideLayout" Target="../slideLayouts/slideLayout3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hyperlink" Target="https://preprints.jmir.org/preprint/38426" TargetMode="External"/><Relationship Id="rId1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hyperlink" Target="https://doi.org/10.1007/s10676-020-09567-7" TargetMode="External"/><Relationship Id="rId9" Type="http://schemas.openxmlformats.org/officeDocument/2006/relationships/image" Target="../media/image19.jpeg"/><Relationship Id="rId14" Type="http://schemas.openxmlformats.org/officeDocument/2006/relationships/image" Target="../media/image24.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t="-1000" b="-1000"/>
          </a:stretch>
        </a:blipFill>
        <a:effectLst/>
      </p:bgPr>
    </p:bg>
    <p:spTree>
      <p:nvGrpSpPr>
        <p:cNvPr id="1" name="Shape 157"/>
        <p:cNvGrpSpPr/>
        <p:nvPr/>
      </p:nvGrpSpPr>
      <p:grpSpPr>
        <a:xfrm>
          <a:off x="0" y="0"/>
          <a:ext cx="0" cy="0"/>
          <a:chOff x="0" y="0"/>
          <a:chExt cx="0" cy="0"/>
        </a:xfrm>
      </p:grpSpPr>
      <p:cxnSp>
        <p:nvCxnSpPr>
          <p:cNvPr id="5" name="Łącznik prosty 4"/>
          <p:cNvCxnSpPr/>
          <p:nvPr/>
        </p:nvCxnSpPr>
        <p:spPr>
          <a:xfrm>
            <a:off x="2492563" y="3877867"/>
            <a:ext cx="3960440" cy="0"/>
          </a:xfrm>
          <a:prstGeom prst="line">
            <a:avLst/>
          </a:prstGeom>
          <a:ln>
            <a:solidFill>
              <a:srgbClr val="A1721E"/>
            </a:solidFill>
          </a:ln>
        </p:spPr>
        <p:style>
          <a:lnRef idx="2">
            <a:schemeClr val="accent2"/>
          </a:lnRef>
          <a:fillRef idx="0">
            <a:schemeClr val="accent2"/>
          </a:fillRef>
          <a:effectRef idx="1">
            <a:schemeClr val="accent2"/>
          </a:effectRef>
          <a:fontRef idx="minor">
            <a:schemeClr val="tx1"/>
          </a:fontRef>
        </p:style>
      </p:cxnSp>
      <p:sp>
        <p:nvSpPr>
          <p:cNvPr id="10" name="PoleTekstowe 9"/>
          <p:cNvSpPr txBox="1"/>
          <p:nvPr/>
        </p:nvSpPr>
        <p:spPr>
          <a:xfrm>
            <a:off x="1277745" y="4037638"/>
            <a:ext cx="6390077" cy="1015663"/>
          </a:xfrm>
          <a:prstGeom prst="rect">
            <a:avLst/>
          </a:prstGeom>
          <a:noFill/>
        </p:spPr>
        <p:txBody>
          <a:bodyPr wrap="square" lIns="91440" tIns="45720" rIns="91440" bIns="45720" rtlCol="0" anchor="t">
            <a:spAutoFit/>
          </a:bodyPr>
          <a:lstStyle/>
          <a:p>
            <a:pPr algn="ctr"/>
            <a:r>
              <a:rPr lang="en-GB" sz="2000" b="1" dirty="0">
                <a:solidFill>
                  <a:schemeClr val="tx2">
                    <a:lumMod val="75000"/>
                  </a:schemeClr>
                </a:solidFill>
                <a:latin typeface="MULI LIGHT" panose="02000503040000020004" pitchFamily="2" charset="0"/>
              </a:rPr>
              <a:t>Personal Health Data Science Group</a:t>
            </a:r>
          </a:p>
          <a:p>
            <a:pPr algn="ctr"/>
            <a:r>
              <a:rPr lang="en-GB" sz="2000" b="1" dirty="0">
                <a:solidFill>
                  <a:schemeClr val="tx2">
                    <a:lumMod val="75000"/>
                  </a:schemeClr>
                </a:solidFill>
                <a:latin typeface="MULI LIGHT" panose="02000503040000020004" pitchFamily="2" charset="0"/>
              </a:rPr>
              <a:t>7</a:t>
            </a:r>
            <a:r>
              <a:rPr lang="en-GB" sz="2000" b="1" baseline="30000" dirty="0">
                <a:solidFill>
                  <a:schemeClr val="tx2">
                    <a:lumMod val="75000"/>
                  </a:schemeClr>
                </a:solidFill>
                <a:latin typeface="MULI LIGHT" panose="02000503040000020004" pitchFamily="2" charset="0"/>
              </a:rPr>
              <a:t>th </a:t>
            </a:r>
            <a:r>
              <a:rPr lang="en-GB" sz="2000" b="1" dirty="0">
                <a:solidFill>
                  <a:schemeClr val="tx2">
                    <a:lumMod val="75000"/>
                  </a:schemeClr>
                </a:solidFill>
                <a:latin typeface="MULI LIGHT" panose="02000503040000020004" pitchFamily="2" charset="0"/>
              </a:rPr>
              <a:t>June, 2022</a:t>
            </a:r>
          </a:p>
          <a:p>
            <a:pPr algn="ctr"/>
            <a:endParaRPr lang="en-GB" sz="2000" b="1" dirty="0">
              <a:solidFill>
                <a:schemeClr val="tx2">
                  <a:lumMod val="75000"/>
                </a:schemeClr>
              </a:solidFill>
              <a:latin typeface="MULI LIGHT" panose="02000503040000020004" pitchFamily="2" charset="0"/>
            </a:endParaRPr>
          </a:p>
        </p:txBody>
      </p:sp>
      <p:pic>
        <p:nvPicPr>
          <p:cNvPr id="9" name="Obraz 2" descr="logo_sano_color_white.png">
            <a:extLst>
              <a:ext uri="{FF2B5EF4-FFF2-40B4-BE49-F238E27FC236}">
                <a16:creationId xmlns:a16="http://schemas.microsoft.com/office/drawing/2014/main" id="{962CA4CE-1EF4-42BC-9B58-9A21BBC078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65386" y="82702"/>
            <a:ext cx="2404872" cy="1088136"/>
          </a:xfrm>
          <a:prstGeom prst="rect">
            <a:avLst/>
          </a:prstGeom>
        </p:spPr>
      </p:pic>
      <p:sp>
        <p:nvSpPr>
          <p:cNvPr id="11" name="Google Shape;158;p23">
            <a:extLst>
              <a:ext uri="{FF2B5EF4-FFF2-40B4-BE49-F238E27FC236}">
                <a16:creationId xmlns:a16="http://schemas.microsoft.com/office/drawing/2014/main" id="{CD0207BC-8359-4B73-8C4D-F33AED933515}"/>
              </a:ext>
            </a:extLst>
          </p:cNvPr>
          <p:cNvSpPr txBox="1">
            <a:spLocks/>
          </p:cNvSpPr>
          <p:nvPr/>
        </p:nvSpPr>
        <p:spPr>
          <a:xfrm>
            <a:off x="478655" y="2111225"/>
            <a:ext cx="8186690" cy="591209"/>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r>
              <a:rPr lang="en-US" sz="3600" dirty="0">
                <a:solidFill>
                  <a:schemeClr val="bg1">
                    <a:lumMod val="95000"/>
                  </a:schemeClr>
                </a:solidFill>
                <a:latin typeface="Muli ExtraLight"/>
              </a:rPr>
              <a:t>CITIZEN BEFORE PATIENT (Cb4P)</a:t>
            </a:r>
          </a:p>
          <a:p>
            <a:pPr algn="ctr"/>
            <a:r>
              <a:rPr lang="en-US" sz="2500" b="0" dirty="0">
                <a:solidFill>
                  <a:schemeClr val="bg1">
                    <a:lumMod val="95000"/>
                  </a:schemeClr>
                </a:solidFill>
                <a:latin typeface="Muli ExtraLight"/>
              </a:rPr>
              <a:t>“Empowering Personal Health decision making within actionable insights of a Computational Intelligence Architecture of Choice”</a:t>
            </a:r>
          </a:p>
        </p:txBody>
      </p:sp>
      <p:sp>
        <p:nvSpPr>
          <p:cNvPr id="7" name="Google Shape;158;p23">
            <a:extLst>
              <a:ext uri="{FF2B5EF4-FFF2-40B4-BE49-F238E27FC236}">
                <a16:creationId xmlns:a16="http://schemas.microsoft.com/office/drawing/2014/main" id="{6CB5FE5F-89D1-4A24-9C05-2DA185B61C2A}"/>
              </a:ext>
            </a:extLst>
          </p:cNvPr>
          <p:cNvSpPr txBox="1">
            <a:spLocks noGrp="1"/>
          </p:cNvSpPr>
          <p:nvPr/>
        </p:nvSpPr>
        <p:spPr>
          <a:xfrm>
            <a:off x="5859452" y="984916"/>
            <a:ext cx="3088332" cy="107718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200"/>
              <a:buFont typeface="Lexend Deca"/>
              <a:buNone/>
              <a:defRPr sz="3200" b="1" i="0" u="none" strike="noStrike" cap="none">
                <a:solidFill>
                  <a:schemeClr val="lt1"/>
                </a:solidFill>
                <a:latin typeface="Lexend Deca"/>
                <a:ea typeface="Lexend Deca"/>
                <a:cs typeface="Lexend Deca"/>
                <a:sym typeface="Lexend Deca"/>
              </a:defRPr>
            </a:lvl9pPr>
          </a:lstStyle>
          <a:p>
            <a:pPr algn="ctr"/>
            <a:r>
              <a:rPr lang="en-GB" sz="1200" b="0"/>
              <a:t>Centre for Computational</a:t>
            </a:r>
            <a:br>
              <a:rPr lang="en-GB" sz="1200" b="0"/>
            </a:br>
            <a:r>
              <a:rPr lang="en-GB" sz="1200" b="0"/>
              <a:t>Personalised Medicine </a:t>
            </a:r>
            <a:br>
              <a:rPr lang="en-GB"/>
            </a:br>
            <a:r>
              <a:rPr lang="en-GB" sz="1200" b="0"/>
              <a:t>International Research Foundation</a:t>
            </a:r>
            <a:br>
              <a:rPr lang="en-GB" sz="1200" b="0">
                <a:latin typeface="Muli ExtraLight"/>
              </a:rPr>
            </a:br>
            <a:br>
              <a:rPr lang="en-GB" sz="1200" b="0">
                <a:latin typeface="Muli ExtraLight"/>
              </a:rPr>
            </a:br>
            <a:r>
              <a:rPr lang="en-GB" sz="1200" b="0" i="1"/>
              <a:t>We create computational technologies for optimised healthcare</a:t>
            </a:r>
            <a:endParaRPr lang="en-GB" sz="1200" b="0">
              <a:solidFill>
                <a:srgbClr val="FFFFFF"/>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4CCC8-C2BE-6849-89C4-3149ED3BD47B}"/>
              </a:ext>
            </a:extLst>
          </p:cNvPr>
          <p:cNvSpPr>
            <a:spLocks noGrp="1"/>
          </p:cNvSpPr>
          <p:nvPr>
            <p:ph type="title"/>
          </p:nvPr>
        </p:nvSpPr>
        <p:spPr>
          <a:xfrm>
            <a:off x="33953" y="293055"/>
            <a:ext cx="5883965" cy="1159800"/>
          </a:xfrm>
        </p:spPr>
        <p:txBody>
          <a:bodyPr/>
          <a:lstStyle/>
          <a:p>
            <a:pPr algn="ctr"/>
            <a:br>
              <a:rPr lang="en-GB"/>
            </a:br>
            <a:r>
              <a:rPr lang="en-GB"/>
              <a:t>Supervise and Unsupervised Learning</a:t>
            </a:r>
          </a:p>
        </p:txBody>
      </p:sp>
      <p:sp>
        <p:nvSpPr>
          <p:cNvPr id="3" name="Subtitle 2">
            <a:extLst>
              <a:ext uri="{FF2B5EF4-FFF2-40B4-BE49-F238E27FC236}">
                <a16:creationId xmlns:a16="http://schemas.microsoft.com/office/drawing/2014/main" id="{9699862C-5C3C-E041-8791-A0E769950382}"/>
              </a:ext>
            </a:extLst>
          </p:cNvPr>
          <p:cNvSpPr>
            <a:spLocks noGrp="1"/>
          </p:cNvSpPr>
          <p:nvPr>
            <p:ph type="body" idx="1"/>
          </p:nvPr>
        </p:nvSpPr>
        <p:spPr>
          <a:xfrm>
            <a:off x="688560" y="1452855"/>
            <a:ext cx="4263900" cy="2595730"/>
          </a:xfrm>
        </p:spPr>
        <p:txBody>
          <a:bodyPr/>
          <a:lstStyle/>
          <a:p>
            <a:r>
              <a:rPr lang="en-GB" sz="1600" dirty="0">
                <a:solidFill>
                  <a:schemeClr val="tx1">
                    <a:lumMod val="90000"/>
                    <a:lumOff val="10000"/>
                  </a:schemeClr>
                </a:solidFill>
              </a:rPr>
              <a:t>In Personal health environments the type of data captured will vary widely from sensors, environment, health care records, images, videos, social media, text etc. creating a multiverse of data.</a:t>
            </a:r>
          </a:p>
          <a:p>
            <a:r>
              <a:rPr lang="en-GB" sz="1600" dirty="0">
                <a:solidFill>
                  <a:schemeClr val="tx1">
                    <a:lumMod val="90000"/>
                    <a:lumOff val="10000"/>
                  </a:schemeClr>
                </a:solidFill>
              </a:rPr>
              <a:t>Machine Learning has provided much value for health care, but there are three key main constraints limiting its full potential:</a:t>
            </a:r>
          </a:p>
          <a:p>
            <a:pPr lvl="1">
              <a:buClr>
                <a:srgbClr val="F79431"/>
              </a:buClr>
              <a:buFont typeface="Arial" panose="020B0604020202020204" pitchFamily="34" charset="0"/>
              <a:buChar char="•"/>
            </a:pPr>
            <a:r>
              <a:rPr lang="en-GB" sz="1500" b="1" dirty="0">
                <a:solidFill>
                  <a:schemeClr val="tx1">
                    <a:lumMod val="90000"/>
                    <a:lumOff val="10000"/>
                  </a:schemeClr>
                </a:solidFill>
              </a:rPr>
              <a:t>Data Driven</a:t>
            </a:r>
          </a:p>
          <a:p>
            <a:pPr lvl="1">
              <a:buClr>
                <a:srgbClr val="F79431"/>
              </a:buClr>
              <a:buFont typeface="Arial" panose="020B0604020202020204" pitchFamily="34" charset="0"/>
              <a:buChar char="•"/>
            </a:pPr>
            <a:r>
              <a:rPr lang="en-GB" sz="1500" b="1" dirty="0">
                <a:solidFill>
                  <a:schemeClr val="tx1">
                    <a:lumMod val="90000"/>
                    <a:lumOff val="10000"/>
                  </a:schemeClr>
                </a:solidFill>
              </a:rPr>
              <a:t>Silos</a:t>
            </a:r>
          </a:p>
          <a:p>
            <a:pPr lvl="1">
              <a:buClr>
                <a:srgbClr val="F79431"/>
              </a:buClr>
              <a:buFont typeface="Arial" panose="020B0604020202020204" pitchFamily="34" charset="0"/>
              <a:buChar char="•"/>
            </a:pPr>
            <a:r>
              <a:rPr lang="en-GB" sz="1500" b="1" dirty="0">
                <a:solidFill>
                  <a:schemeClr val="tx1">
                    <a:lumMod val="90000"/>
                    <a:lumOff val="10000"/>
                  </a:schemeClr>
                </a:solidFill>
              </a:rPr>
              <a:t>Significant Human Inpu</a:t>
            </a:r>
            <a:r>
              <a:rPr lang="en-GB" sz="1500" b="1" dirty="0"/>
              <a:t>t</a:t>
            </a:r>
          </a:p>
          <a:p>
            <a:endParaRPr lang="en-GB" sz="160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5E9B7AD1-BB11-1447-9C58-4B38E7EBD7EF}"/>
              </a:ext>
            </a:extLst>
          </p:cNvPr>
          <p:cNvSpPr>
            <a:spLocks noGrp="1"/>
          </p:cNvSpPr>
          <p:nvPr>
            <p:ph type="sldNum" idx="12"/>
          </p:nvPr>
        </p:nvSpPr>
        <p:spPr/>
        <p:txBody>
          <a:bodyPr/>
          <a:lstStyle/>
          <a:p>
            <a:fld id="{00000000-1234-1234-1234-123412341234}" type="slidenum">
              <a:rPr lang="en" smtClean="0"/>
              <a:pPr/>
              <a:t>10</a:t>
            </a:fld>
            <a:endParaRPr lang="en"/>
          </a:p>
        </p:txBody>
      </p:sp>
      <p:pic>
        <p:nvPicPr>
          <p:cNvPr id="5" name="Picture 4" descr="A picture containing chart&#10;&#10;Description automatically generated">
            <a:extLst>
              <a:ext uri="{FF2B5EF4-FFF2-40B4-BE49-F238E27FC236}">
                <a16:creationId xmlns:a16="http://schemas.microsoft.com/office/drawing/2014/main" id="{2CFC425B-11C6-7C43-8E88-CF3F9D52660B}"/>
              </a:ext>
            </a:extLst>
          </p:cNvPr>
          <p:cNvPicPr>
            <a:picLocks noChangeAspect="1"/>
          </p:cNvPicPr>
          <p:nvPr/>
        </p:nvPicPr>
        <p:blipFill>
          <a:blip r:embed="rId2"/>
          <a:stretch>
            <a:fillRect/>
          </a:stretch>
        </p:blipFill>
        <p:spPr>
          <a:xfrm>
            <a:off x="5075767" y="686704"/>
            <a:ext cx="4456796" cy="4456796"/>
          </a:xfrm>
          <a:prstGeom prst="rect">
            <a:avLst/>
          </a:prstGeom>
        </p:spPr>
      </p:pic>
    </p:spTree>
    <p:extLst>
      <p:ext uri="{BB962C8B-B14F-4D97-AF65-F5344CB8AC3E}">
        <p14:creationId xmlns:p14="http://schemas.microsoft.com/office/powerpoint/2010/main" val="24953128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FD729A-0B22-B841-9D4A-FF9F94A76DA1}"/>
              </a:ext>
            </a:extLst>
          </p:cNvPr>
          <p:cNvSpPr>
            <a:spLocks noGrp="1"/>
          </p:cNvSpPr>
          <p:nvPr>
            <p:ph type="title"/>
          </p:nvPr>
        </p:nvSpPr>
        <p:spPr>
          <a:xfrm>
            <a:off x="712114" y="2791038"/>
            <a:ext cx="4263900" cy="1159800"/>
          </a:xfrm>
        </p:spPr>
        <p:txBody>
          <a:bodyPr/>
          <a:lstStyle/>
          <a:p>
            <a:r>
              <a:rPr lang="en-US"/>
              <a:t>Architecture of Choice</a:t>
            </a:r>
            <a:br>
              <a:rPr lang="en-US"/>
            </a:br>
            <a:endParaRPr lang="en-GB"/>
          </a:p>
        </p:txBody>
      </p:sp>
      <p:sp>
        <p:nvSpPr>
          <p:cNvPr id="4" name="Slide Number Placeholder 3">
            <a:extLst>
              <a:ext uri="{FF2B5EF4-FFF2-40B4-BE49-F238E27FC236}">
                <a16:creationId xmlns:a16="http://schemas.microsoft.com/office/drawing/2014/main" id="{C4AAED44-026A-1B41-BFEF-3A8C5F5A83AE}"/>
              </a:ext>
            </a:extLst>
          </p:cNvPr>
          <p:cNvSpPr>
            <a:spLocks noGrp="1"/>
          </p:cNvSpPr>
          <p:nvPr>
            <p:ph type="sldNum" idx="12"/>
          </p:nvPr>
        </p:nvSpPr>
        <p:spPr/>
        <p:txBody>
          <a:bodyPr/>
          <a:lstStyle/>
          <a:p>
            <a:fld id="{00000000-1234-1234-1234-123412341234}" type="slidenum">
              <a:rPr lang="en" smtClean="0"/>
              <a:pPr/>
              <a:t>11</a:t>
            </a:fld>
            <a:endParaRPr lang="en"/>
          </a:p>
        </p:txBody>
      </p:sp>
    </p:spTree>
    <p:extLst>
      <p:ext uri="{BB962C8B-B14F-4D97-AF65-F5344CB8AC3E}">
        <p14:creationId xmlns:p14="http://schemas.microsoft.com/office/powerpoint/2010/main" val="22144028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CCDF231-97D2-CA45-821B-E380453AA450}"/>
              </a:ext>
            </a:extLst>
          </p:cNvPr>
          <p:cNvSpPr>
            <a:spLocks noGrp="1"/>
          </p:cNvSpPr>
          <p:nvPr>
            <p:ph type="title"/>
          </p:nvPr>
        </p:nvSpPr>
        <p:spPr>
          <a:xfrm>
            <a:off x="580550" y="205974"/>
            <a:ext cx="6014400" cy="1363075"/>
          </a:xfrm>
        </p:spPr>
        <p:txBody>
          <a:bodyPr/>
          <a:lstStyle/>
          <a:p>
            <a:r>
              <a:rPr lang="en-GB" dirty="0"/>
              <a:t>Self-Supervised</a:t>
            </a:r>
            <a:br>
              <a:rPr lang="en-GB" dirty="0"/>
            </a:br>
            <a:r>
              <a:rPr lang="en-GB" dirty="0"/>
              <a:t>Computational Intelligence Learning</a:t>
            </a:r>
          </a:p>
        </p:txBody>
      </p:sp>
      <p:sp>
        <p:nvSpPr>
          <p:cNvPr id="9" name="Subtitle 2">
            <a:extLst>
              <a:ext uri="{FF2B5EF4-FFF2-40B4-BE49-F238E27FC236}">
                <a16:creationId xmlns:a16="http://schemas.microsoft.com/office/drawing/2014/main" id="{393AB600-C8A1-324A-815D-4ADE0E5283A4}"/>
              </a:ext>
            </a:extLst>
          </p:cNvPr>
          <p:cNvSpPr>
            <a:spLocks noGrp="1"/>
          </p:cNvSpPr>
          <p:nvPr>
            <p:ph type="body" idx="1"/>
          </p:nvPr>
        </p:nvSpPr>
        <p:spPr>
          <a:xfrm>
            <a:off x="685800" y="2113965"/>
            <a:ext cx="2249172" cy="915569"/>
          </a:xfrm>
        </p:spPr>
        <p:txBody>
          <a:bodyPr/>
          <a:lstStyle/>
          <a:p>
            <a:pPr marL="285750" indent="-171450">
              <a:buClr>
                <a:srgbClr val="F79431"/>
              </a:buClr>
              <a:buFont typeface="Arial" panose="020B0604020202020204" pitchFamily="34" charset="0"/>
              <a:buChar char="•"/>
            </a:pPr>
            <a:r>
              <a:rPr lang="en-GB" sz="1600" b="1" dirty="0">
                <a:solidFill>
                  <a:srgbClr val="002060"/>
                </a:solidFill>
              </a:rPr>
              <a:t>Abstractions</a:t>
            </a:r>
          </a:p>
          <a:p>
            <a:pPr marL="285750" indent="-171450">
              <a:buClr>
                <a:srgbClr val="F79431"/>
              </a:buClr>
              <a:buFont typeface="Arial" panose="020B0604020202020204" pitchFamily="34" charset="0"/>
              <a:buChar char="•"/>
            </a:pPr>
            <a:r>
              <a:rPr lang="en-GB" sz="1600" b="1" dirty="0">
                <a:solidFill>
                  <a:srgbClr val="002060"/>
                </a:solidFill>
              </a:rPr>
              <a:t>Integration</a:t>
            </a:r>
          </a:p>
          <a:p>
            <a:pPr marL="285750" indent="-171450">
              <a:buClr>
                <a:srgbClr val="F79431"/>
              </a:buClr>
              <a:buFont typeface="Arial" panose="020B0604020202020204" pitchFamily="34" charset="0"/>
              <a:buChar char="•"/>
            </a:pPr>
            <a:r>
              <a:rPr lang="en-GB" sz="1600" b="1" dirty="0">
                <a:solidFill>
                  <a:srgbClr val="002060"/>
                </a:solidFill>
              </a:rPr>
              <a:t>Self-Learning</a:t>
            </a:r>
          </a:p>
          <a:p>
            <a:endParaRPr lang="en-GB" sz="160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63CDE653-3B32-3147-9BCF-C721056A3ABA}"/>
              </a:ext>
            </a:extLst>
          </p:cNvPr>
          <p:cNvSpPr>
            <a:spLocks noGrp="1"/>
          </p:cNvSpPr>
          <p:nvPr>
            <p:ph type="sldNum" idx="12"/>
          </p:nvPr>
        </p:nvSpPr>
        <p:spPr/>
        <p:txBody>
          <a:bodyPr/>
          <a:lstStyle/>
          <a:p>
            <a:fld id="{00000000-1234-1234-1234-123412341234}" type="slidenum">
              <a:rPr lang="en" smtClean="0"/>
              <a:pPr/>
              <a:t>12</a:t>
            </a:fld>
            <a:endParaRPr lang="en"/>
          </a:p>
        </p:txBody>
      </p:sp>
      <p:pic>
        <p:nvPicPr>
          <p:cNvPr id="5" name="Picture 4" descr="Graphical user interface&#10;&#10;Description automatically generated">
            <a:extLst>
              <a:ext uri="{FF2B5EF4-FFF2-40B4-BE49-F238E27FC236}">
                <a16:creationId xmlns:a16="http://schemas.microsoft.com/office/drawing/2014/main" id="{E2432C63-4530-724D-B942-9A4436388F0C}"/>
              </a:ext>
            </a:extLst>
          </p:cNvPr>
          <p:cNvPicPr>
            <a:picLocks noChangeAspect="1"/>
          </p:cNvPicPr>
          <p:nvPr/>
        </p:nvPicPr>
        <p:blipFill>
          <a:blip r:embed="rId2"/>
          <a:stretch>
            <a:fillRect/>
          </a:stretch>
        </p:blipFill>
        <p:spPr>
          <a:xfrm>
            <a:off x="5068393" y="19050"/>
            <a:ext cx="3875206" cy="5124450"/>
          </a:xfrm>
          <a:prstGeom prst="rect">
            <a:avLst/>
          </a:prstGeom>
        </p:spPr>
      </p:pic>
      <p:pic>
        <p:nvPicPr>
          <p:cNvPr id="2" name="Picture 1">
            <a:extLst>
              <a:ext uri="{FF2B5EF4-FFF2-40B4-BE49-F238E27FC236}">
                <a16:creationId xmlns:a16="http://schemas.microsoft.com/office/drawing/2014/main" id="{3FBF3536-A248-2492-2DB3-1C4F892BFF32}"/>
              </a:ext>
            </a:extLst>
          </p:cNvPr>
          <p:cNvPicPr>
            <a:picLocks noChangeAspect="1"/>
          </p:cNvPicPr>
          <p:nvPr/>
        </p:nvPicPr>
        <p:blipFill>
          <a:blip r:embed="rId3"/>
          <a:stretch>
            <a:fillRect/>
          </a:stretch>
        </p:blipFill>
        <p:spPr>
          <a:xfrm>
            <a:off x="2934972" y="1843919"/>
            <a:ext cx="1842041" cy="1611786"/>
          </a:xfrm>
          <a:prstGeom prst="rect">
            <a:avLst/>
          </a:prstGeom>
        </p:spPr>
      </p:pic>
    </p:spTree>
    <p:extLst>
      <p:ext uri="{BB962C8B-B14F-4D97-AF65-F5344CB8AC3E}">
        <p14:creationId xmlns:p14="http://schemas.microsoft.com/office/powerpoint/2010/main" val="31821209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13</a:t>
            </a:fld>
            <a:endParaRPr lang="en"/>
          </a:p>
        </p:txBody>
      </p:sp>
      <p:sp>
        <p:nvSpPr>
          <p:cNvPr id="8" name="Title 7">
            <a:extLst>
              <a:ext uri="{FF2B5EF4-FFF2-40B4-BE49-F238E27FC236}">
                <a16:creationId xmlns:a16="http://schemas.microsoft.com/office/drawing/2014/main" id="{C039A1DD-B95F-7748-9504-761F859D5681}"/>
              </a:ext>
            </a:extLst>
          </p:cNvPr>
          <p:cNvSpPr txBox="1">
            <a:spLocks/>
          </p:cNvSpPr>
          <p:nvPr/>
        </p:nvSpPr>
        <p:spPr>
          <a:xfrm>
            <a:off x="410935" y="385102"/>
            <a:ext cx="648072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en-GB" sz="2800"/>
              <a:t>Research focus: </a:t>
            </a:r>
            <a:br>
              <a:rPr lang="en-GB" sz="2800"/>
            </a:br>
            <a:r>
              <a:rPr lang="en-GB" sz="2800">
                <a:solidFill>
                  <a:srgbClr val="F79431"/>
                </a:solidFill>
              </a:rPr>
              <a:t>CITIZEN BEFORE PATIENT</a:t>
            </a:r>
          </a:p>
        </p:txBody>
      </p:sp>
      <p:sp>
        <p:nvSpPr>
          <p:cNvPr id="9" name="Text Placeholder 2">
            <a:extLst>
              <a:ext uri="{FF2B5EF4-FFF2-40B4-BE49-F238E27FC236}">
                <a16:creationId xmlns:a16="http://schemas.microsoft.com/office/drawing/2014/main" id="{AFE27399-8F94-3F4E-9CDB-3B60914DB3FB}"/>
              </a:ext>
            </a:extLst>
          </p:cNvPr>
          <p:cNvSpPr txBox="1">
            <a:spLocks/>
          </p:cNvSpPr>
          <p:nvPr/>
        </p:nvSpPr>
        <p:spPr>
          <a:xfrm>
            <a:off x="369157" y="964959"/>
            <a:ext cx="5186611" cy="4044363"/>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marL="76198" indent="0">
              <a:buClr>
                <a:srgbClr val="F79431"/>
              </a:buClr>
            </a:pPr>
            <a:r>
              <a:rPr lang="en-GB" sz="1100" b="1" i="1" dirty="0">
                <a:solidFill>
                  <a:srgbClr val="002060"/>
                </a:solidFill>
              </a:rPr>
              <a:t>Empowering personal health decision making with actionable insights from a Computational Intelligence Architecture of Choice</a:t>
            </a:r>
          </a:p>
          <a:p>
            <a:pPr marL="247648" indent="-171450">
              <a:buClr>
                <a:srgbClr val="F79431"/>
              </a:buClr>
              <a:buFont typeface="Arial" panose="020B0604020202020204" pitchFamily="34" charset="0"/>
              <a:buChar char="•"/>
            </a:pPr>
            <a:r>
              <a:rPr lang="en-GB" sz="1100" dirty="0">
                <a:solidFill>
                  <a:srgbClr val="002060"/>
                </a:solidFill>
              </a:rPr>
              <a:t>While most individuals are now constantly “online”, consuming and providing enormous amounts of information, healthcare deliverables remain relatively unchanged compared to thirty years ago.</a:t>
            </a:r>
          </a:p>
          <a:p>
            <a:pPr marL="285750" indent="-171450">
              <a:buClr>
                <a:srgbClr val="F79431"/>
              </a:buClr>
              <a:buFont typeface="Arial" panose="020B0604020202020204" pitchFamily="34" charset="0"/>
              <a:buChar char="•"/>
            </a:pPr>
            <a:r>
              <a:rPr lang="en-GB" sz="1100" dirty="0">
                <a:solidFill>
                  <a:srgbClr val="002060"/>
                </a:solidFill>
              </a:rPr>
              <a:t>With a long-term goal to co-create a personal health architecture of choice that will collect available information about individuals and provide model based evidence on personal health.</a:t>
            </a:r>
          </a:p>
          <a:p>
            <a:pPr marL="285750" indent="-171450">
              <a:buClr>
                <a:srgbClr val="F79431"/>
              </a:buClr>
              <a:buFont typeface="Arial" panose="020B0604020202020204" pitchFamily="34" charset="0"/>
              <a:buChar char="•"/>
            </a:pPr>
            <a:r>
              <a:rPr lang="en-GB" sz="1100" dirty="0">
                <a:solidFill>
                  <a:srgbClr val="002060"/>
                </a:solidFill>
              </a:rPr>
              <a:t>By integrating medical records, genetics, microbiome genetics, behavioural information (exercise level, sleep quality, physical activity, etc.), stress levels, dietary habits, food quality, environmental factors (e.g. pollution, allergen levels) and other socioeconomic factors build a multiverse machine self-learning processes.</a:t>
            </a:r>
          </a:p>
          <a:p>
            <a:pPr marL="285750" indent="-171450">
              <a:buClr>
                <a:srgbClr val="F79431"/>
              </a:buClr>
              <a:buFont typeface="Arial" panose="020B0604020202020204" pitchFamily="34" charset="0"/>
              <a:buChar char="•"/>
            </a:pPr>
            <a:r>
              <a:rPr lang="en-GB" sz="1100" dirty="0">
                <a:solidFill>
                  <a:srgbClr val="002060"/>
                </a:solidFill>
              </a:rPr>
              <a:t>Building upon Poland’s unique position as a single-payer healthcare system with centralized access to data concerning a vast number of patients. </a:t>
            </a:r>
          </a:p>
          <a:p>
            <a:pPr marL="285750" indent="-171450">
              <a:buClr>
                <a:srgbClr val="F79431"/>
              </a:buClr>
              <a:buFont typeface="Arial" panose="020B0604020202020204" pitchFamily="34" charset="0"/>
              <a:buChar char="•"/>
            </a:pPr>
            <a:r>
              <a:rPr lang="en-GB" sz="1100" dirty="0">
                <a:solidFill>
                  <a:srgbClr val="002060"/>
                </a:solidFill>
              </a:rPr>
              <a:t>Co-developing with medical institutions access to detailed medical data (EHR, imaging and multi-omics).</a:t>
            </a:r>
          </a:p>
          <a:p>
            <a:pPr marL="285750" indent="-171450">
              <a:buClr>
                <a:srgbClr val="F79431"/>
              </a:buClr>
              <a:buFont typeface="Arial" panose="020B0604020202020204" pitchFamily="34" charset="0"/>
              <a:buChar char="•"/>
            </a:pPr>
            <a:r>
              <a:rPr lang="en-GB" sz="1100" b="1" dirty="0">
                <a:solidFill>
                  <a:srgbClr val="002060"/>
                </a:solidFill>
              </a:rPr>
              <a:t>We aim to deliver AI machine self-learning models for improving the health of entire populations. </a:t>
            </a:r>
          </a:p>
        </p:txBody>
      </p:sp>
      <p:pic>
        <p:nvPicPr>
          <p:cNvPr id="3" name="Picture 2" descr="A picture containing icon&#10;&#10;Description automatically generated">
            <a:extLst>
              <a:ext uri="{FF2B5EF4-FFF2-40B4-BE49-F238E27FC236}">
                <a16:creationId xmlns:a16="http://schemas.microsoft.com/office/drawing/2014/main" id="{91F257AB-29AF-6C41-AF54-7EE70A49E55E}"/>
              </a:ext>
            </a:extLst>
          </p:cNvPr>
          <p:cNvPicPr>
            <a:picLocks noChangeAspect="1"/>
          </p:cNvPicPr>
          <p:nvPr/>
        </p:nvPicPr>
        <p:blipFill rotWithShape="1">
          <a:blip r:embed="rId2"/>
          <a:srcRect l="12179" t="11655" r="11999" b="4098"/>
          <a:stretch/>
        </p:blipFill>
        <p:spPr>
          <a:xfrm>
            <a:off x="5492706" y="825108"/>
            <a:ext cx="3606655" cy="3994918"/>
          </a:xfrm>
          <a:prstGeom prst="rect">
            <a:avLst/>
          </a:prstGeom>
        </p:spPr>
      </p:pic>
    </p:spTree>
    <p:extLst>
      <p:ext uri="{BB962C8B-B14F-4D97-AF65-F5344CB8AC3E}">
        <p14:creationId xmlns:p14="http://schemas.microsoft.com/office/powerpoint/2010/main" val="24226414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A5764-F086-1F4C-9A7D-BE9171EA03B2}"/>
              </a:ext>
            </a:extLst>
          </p:cNvPr>
          <p:cNvSpPr>
            <a:spLocks noGrp="1"/>
          </p:cNvSpPr>
          <p:nvPr>
            <p:ph type="title"/>
          </p:nvPr>
        </p:nvSpPr>
        <p:spPr/>
        <p:txBody>
          <a:bodyPr/>
          <a:lstStyle/>
          <a:p>
            <a:r>
              <a:rPr lang="en-GB"/>
              <a:t>The journey so far…</a:t>
            </a:r>
          </a:p>
        </p:txBody>
      </p:sp>
      <p:sp>
        <p:nvSpPr>
          <p:cNvPr id="3" name="Subtitle 2">
            <a:extLst>
              <a:ext uri="{FF2B5EF4-FFF2-40B4-BE49-F238E27FC236}">
                <a16:creationId xmlns:a16="http://schemas.microsoft.com/office/drawing/2014/main" id="{22BE7CF2-55AD-ED42-B315-0C2B2CA1983A}"/>
              </a:ext>
            </a:extLst>
          </p:cNvPr>
          <p:cNvSpPr>
            <a:spLocks noGrp="1"/>
          </p:cNvSpPr>
          <p:nvPr>
            <p:ph type="body" idx="1"/>
          </p:nvPr>
        </p:nvSpPr>
        <p:spPr>
          <a:xfrm>
            <a:off x="654269" y="1825279"/>
            <a:ext cx="5272548" cy="1069269"/>
          </a:xfrm>
        </p:spPr>
        <p:txBody>
          <a:bodyPr/>
          <a:lstStyle/>
          <a:p>
            <a:pPr>
              <a:buClr>
                <a:srgbClr val="F79431"/>
              </a:buClr>
              <a:buFont typeface="Arial" panose="020B0604020202020204" pitchFamily="34" charset="0"/>
              <a:buChar char="•"/>
            </a:pPr>
            <a:r>
              <a:rPr lang="en-GB" sz="1400" dirty="0">
                <a:solidFill>
                  <a:srgbClr val="002060"/>
                </a:solidFill>
              </a:rPr>
              <a:t>AMD (Age-related Macular Degeneration)</a:t>
            </a:r>
          </a:p>
          <a:p>
            <a:pPr>
              <a:buClr>
                <a:srgbClr val="F79431"/>
              </a:buClr>
              <a:buFont typeface="Arial" panose="020B0604020202020204" pitchFamily="34" charset="0"/>
              <a:buChar char="•"/>
            </a:pPr>
            <a:r>
              <a:rPr lang="en-GB" sz="1400" dirty="0">
                <a:solidFill>
                  <a:srgbClr val="002060"/>
                </a:solidFill>
              </a:rPr>
              <a:t>Diabetes and Diet</a:t>
            </a:r>
          </a:p>
          <a:p>
            <a:pPr>
              <a:buClr>
                <a:srgbClr val="F79431"/>
              </a:buClr>
              <a:buFont typeface="Arial" panose="020B0604020202020204" pitchFamily="34" charset="0"/>
              <a:buChar char="•"/>
            </a:pPr>
            <a:r>
              <a:rPr lang="en-GB" sz="1400">
                <a:solidFill>
                  <a:srgbClr val="002060"/>
                </a:solidFill>
              </a:rPr>
              <a:t>Dementia</a:t>
            </a:r>
          </a:p>
          <a:p>
            <a:pPr>
              <a:buClr>
                <a:srgbClr val="F79431"/>
              </a:buClr>
              <a:buFont typeface="Arial" panose="020B0604020202020204" pitchFamily="34" charset="0"/>
              <a:buChar char="•"/>
            </a:pPr>
            <a:r>
              <a:rPr lang="en-GB" sz="1400">
                <a:solidFill>
                  <a:srgbClr val="002060"/>
                </a:solidFill>
              </a:rPr>
              <a:t>COVID-19</a:t>
            </a:r>
            <a:endParaRPr lang="en-GB" sz="1400" dirty="0">
              <a:solidFill>
                <a:srgbClr val="002060"/>
              </a:solidFill>
            </a:endParaRPr>
          </a:p>
          <a:p>
            <a:pPr marL="114300" indent="0"/>
            <a:endParaRPr lang="en-GB" sz="1400" dirty="0">
              <a:solidFill>
                <a:schemeClr val="tx1">
                  <a:lumMod val="50000"/>
                  <a:lumOff val="50000"/>
                </a:schemeClr>
              </a:solidFill>
            </a:endParaRPr>
          </a:p>
        </p:txBody>
      </p:sp>
      <p:sp>
        <p:nvSpPr>
          <p:cNvPr id="4" name="Slide Number Placeholder 3">
            <a:extLst>
              <a:ext uri="{FF2B5EF4-FFF2-40B4-BE49-F238E27FC236}">
                <a16:creationId xmlns:a16="http://schemas.microsoft.com/office/drawing/2014/main" id="{9681428C-1A3B-D24B-BF13-FC588F48B98A}"/>
              </a:ext>
            </a:extLst>
          </p:cNvPr>
          <p:cNvSpPr>
            <a:spLocks noGrp="1"/>
          </p:cNvSpPr>
          <p:nvPr>
            <p:ph type="sldNum" idx="12"/>
          </p:nvPr>
        </p:nvSpPr>
        <p:spPr/>
        <p:txBody>
          <a:bodyPr/>
          <a:lstStyle/>
          <a:p>
            <a:fld id="{00000000-1234-1234-1234-123412341234}" type="slidenum">
              <a:rPr lang="en" smtClean="0"/>
              <a:pPr/>
              <a:t>14</a:t>
            </a:fld>
            <a:endParaRPr lang="en"/>
          </a:p>
        </p:txBody>
      </p:sp>
    </p:spTree>
    <p:extLst>
      <p:ext uri="{BB962C8B-B14F-4D97-AF65-F5344CB8AC3E}">
        <p14:creationId xmlns:p14="http://schemas.microsoft.com/office/powerpoint/2010/main" val="16983010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28E3F4-C814-9947-9CF5-731573994394}"/>
              </a:ext>
            </a:extLst>
          </p:cNvPr>
          <p:cNvSpPr>
            <a:spLocks noGrp="1"/>
          </p:cNvSpPr>
          <p:nvPr>
            <p:ph type="title"/>
          </p:nvPr>
        </p:nvSpPr>
        <p:spPr/>
        <p:txBody>
          <a:bodyPr/>
          <a:lstStyle/>
          <a:p>
            <a:r>
              <a:rPr lang="en-GB" dirty="0"/>
              <a:t>Testing Challenges</a:t>
            </a:r>
          </a:p>
        </p:txBody>
      </p:sp>
      <p:sp>
        <p:nvSpPr>
          <p:cNvPr id="4" name="Slide Number Placeholder 3">
            <a:extLst>
              <a:ext uri="{FF2B5EF4-FFF2-40B4-BE49-F238E27FC236}">
                <a16:creationId xmlns:a16="http://schemas.microsoft.com/office/drawing/2014/main" id="{06E2EBA2-9E30-084D-97E5-EE39DDF427F9}"/>
              </a:ext>
            </a:extLst>
          </p:cNvPr>
          <p:cNvSpPr>
            <a:spLocks noGrp="1"/>
          </p:cNvSpPr>
          <p:nvPr>
            <p:ph type="sldNum" idx="12"/>
          </p:nvPr>
        </p:nvSpPr>
        <p:spPr/>
        <p:txBody>
          <a:bodyPr/>
          <a:lstStyle/>
          <a:p>
            <a:fld id="{00000000-1234-1234-1234-123412341234}" type="slidenum">
              <a:rPr lang="en" smtClean="0"/>
              <a:pPr/>
              <a:t>15</a:t>
            </a:fld>
            <a:endParaRPr lang="en"/>
          </a:p>
        </p:txBody>
      </p:sp>
      <p:sp>
        <p:nvSpPr>
          <p:cNvPr id="5" name="Subtitle 2">
            <a:extLst>
              <a:ext uri="{FF2B5EF4-FFF2-40B4-BE49-F238E27FC236}">
                <a16:creationId xmlns:a16="http://schemas.microsoft.com/office/drawing/2014/main" id="{58A733E2-AF94-6C30-DE89-1A668B1DC5D8}"/>
              </a:ext>
            </a:extLst>
          </p:cNvPr>
          <p:cNvSpPr>
            <a:spLocks noGrp="1"/>
          </p:cNvSpPr>
          <p:nvPr>
            <p:ph type="body" idx="1"/>
          </p:nvPr>
        </p:nvSpPr>
        <p:spPr>
          <a:xfrm>
            <a:off x="654269" y="1825279"/>
            <a:ext cx="5272548" cy="1069269"/>
          </a:xfrm>
        </p:spPr>
        <p:txBody>
          <a:bodyPr/>
          <a:lstStyle/>
          <a:p>
            <a:pPr>
              <a:buClr>
                <a:srgbClr val="F79431"/>
              </a:buClr>
              <a:buFont typeface="Arial" panose="020B0604020202020204" pitchFamily="34" charset="0"/>
              <a:buChar char="•"/>
            </a:pPr>
            <a:r>
              <a:rPr lang="en-GB" sz="1400" dirty="0">
                <a:solidFill>
                  <a:srgbClr val="002060"/>
                </a:solidFill>
              </a:rPr>
              <a:t>Healthcare field reliability</a:t>
            </a:r>
          </a:p>
          <a:p>
            <a:pPr>
              <a:buClr>
                <a:srgbClr val="F79431"/>
              </a:buClr>
              <a:buFont typeface="Arial" panose="020B0604020202020204" pitchFamily="34" charset="0"/>
              <a:buChar char="•"/>
            </a:pPr>
            <a:r>
              <a:rPr lang="en-GB" sz="1400" dirty="0">
                <a:solidFill>
                  <a:srgbClr val="002060"/>
                </a:solidFill>
              </a:rPr>
              <a:t>GDPR compliant</a:t>
            </a:r>
          </a:p>
          <a:p>
            <a:pPr>
              <a:buClr>
                <a:srgbClr val="F79431"/>
              </a:buClr>
              <a:buFont typeface="Arial" panose="020B0604020202020204" pitchFamily="34" charset="0"/>
              <a:buChar char="•"/>
            </a:pPr>
            <a:r>
              <a:rPr lang="en-GB" sz="1400" dirty="0">
                <a:solidFill>
                  <a:srgbClr val="002060"/>
                </a:solidFill>
              </a:rPr>
              <a:t>AI verification</a:t>
            </a:r>
          </a:p>
          <a:p>
            <a:pPr>
              <a:buClr>
                <a:srgbClr val="F79431"/>
              </a:buClr>
              <a:buFont typeface="Arial" panose="020B0604020202020204" pitchFamily="34" charset="0"/>
              <a:buChar char="•"/>
            </a:pPr>
            <a:r>
              <a:rPr lang="en-GB" sz="1400" dirty="0">
                <a:solidFill>
                  <a:srgbClr val="002060"/>
                </a:solidFill>
              </a:rPr>
              <a:t>Etc…</a:t>
            </a:r>
          </a:p>
          <a:p>
            <a:pPr marL="114300" indent="0"/>
            <a:endParaRPr lang="en-GB" sz="1400" dirty="0">
              <a:solidFill>
                <a:schemeClr val="tx1">
                  <a:lumMod val="50000"/>
                  <a:lumOff val="50000"/>
                </a:schemeClr>
              </a:solidFill>
            </a:endParaRPr>
          </a:p>
        </p:txBody>
      </p:sp>
    </p:spTree>
    <p:extLst>
      <p:ext uri="{BB962C8B-B14F-4D97-AF65-F5344CB8AC3E}">
        <p14:creationId xmlns:p14="http://schemas.microsoft.com/office/powerpoint/2010/main" val="30122188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16</a:t>
            </a:fld>
            <a:endParaRPr lang="en"/>
          </a:p>
        </p:txBody>
      </p:sp>
      <p:sp>
        <p:nvSpPr>
          <p:cNvPr id="5" name="Tytuł 1"/>
          <p:cNvSpPr txBox="1">
            <a:spLocks/>
          </p:cNvSpPr>
          <p:nvPr/>
        </p:nvSpPr>
        <p:spPr>
          <a:xfrm>
            <a:off x="323528" y="-20538"/>
            <a:ext cx="601440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pl-PL" sz="2800" dirty="0" err="1">
                <a:solidFill>
                  <a:srgbClr val="2E2665"/>
                </a:solidFill>
                <a:sym typeface="Muli Regular"/>
              </a:rPr>
              <a:t>Testing</a:t>
            </a:r>
            <a:r>
              <a:rPr lang="pl-PL" sz="2800" dirty="0">
                <a:solidFill>
                  <a:srgbClr val="2E2665"/>
                </a:solidFill>
                <a:sym typeface="Muli Regular"/>
              </a:rPr>
              <a:t> </a:t>
            </a:r>
            <a:r>
              <a:rPr lang="pl-PL" sz="2800" dirty="0" err="1">
                <a:solidFill>
                  <a:srgbClr val="2E2665"/>
                </a:solidFill>
                <a:sym typeface="Muli Regular"/>
              </a:rPr>
              <a:t>Challenges</a:t>
            </a:r>
            <a:endParaRPr lang="pl-PL" sz="2700" dirty="0">
              <a:solidFill>
                <a:srgbClr val="2E2665"/>
              </a:solidFill>
            </a:endParaRPr>
          </a:p>
        </p:txBody>
      </p:sp>
      <p:sp>
        <p:nvSpPr>
          <p:cNvPr id="22" name="Google Shape;104;p18"/>
          <p:cNvSpPr txBox="1">
            <a:spLocks/>
          </p:cNvSpPr>
          <p:nvPr/>
        </p:nvSpPr>
        <p:spPr>
          <a:xfrm>
            <a:off x="580550" y="1352550"/>
            <a:ext cx="8023898" cy="316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a:buClr>
                <a:srgbClr val="FFC000"/>
              </a:buClr>
              <a:buFont typeface="Arial" pitchFamily="34" charset="0"/>
              <a:buChar char="•"/>
            </a:pPr>
            <a:r>
              <a:rPr lang="en-US" sz="2000" dirty="0">
                <a:solidFill>
                  <a:srgbClr val="000090"/>
                </a:solidFill>
              </a:rPr>
              <a:t>Working in the healthcare field requires of extra reliability</a:t>
            </a:r>
            <a:r>
              <a:rPr lang="en" sz="2000" dirty="0">
                <a:solidFill>
                  <a:srgbClr val="000090"/>
                </a:solidFill>
              </a:rPr>
              <a:t>:</a:t>
            </a:r>
          </a:p>
          <a:p>
            <a:pPr lvl="1">
              <a:buClr>
                <a:srgbClr val="FFC000"/>
              </a:buClr>
              <a:buFont typeface="Arial" pitchFamily="34" charset="0"/>
              <a:buChar char="•"/>
            </a:pPr>
            <a:r>
              <a:rPr lang="en" sz="2000" dirty="0">
                <a:solidFill>
                  <a:srgbClr val="000090"/>
                </a:solidFill>
              </a:rPr>
              <a:t>We are working with human lives.</a:t>
            </a:r>
          </a:p>
          <a:p>
            <a:pPr lvl="1">
              <a:buClr>
                <a:srgbClr val="FFC000"/>
              </a:buClr>
              <a:buFont typeface="Arial" pitchFamily="34" charset="0"/>
              <a:buChar char="•"/>
            </a:pPr>
            <a:r>
              <a:rPr lang="en" sz="2000" dirty="0">
                <a:solidFill>
                  <a:srgbClr val="000090"/>
                </a:solidFill>
              </a:rPr>
              <a:t>We are working with people’s data.</a:t>
            </a:r>
          </a:p>
          <a:p>
            <a:pPr lvl="1">
              <a:buClr>
                <a:srgbClr val="FFC000"/>
              </a:buClr>
              <a:buFont typeface="Arial" pitchFamily="34" charset="0"/>
              <a:buChar char="•"/>
            </a:pPr>
            <a:r>
              <a:rPr lang="en" sz="2000" dirty="0">
                <a:solidFill>
                  <a:srgbClr val="000090"/>
                </a:solidFill>
              </a:rPr>
              <a:t>An error could lead to wrong diagnostics.</a:t>
            </a:r>
          </a:p>
          <a:p>
            <a:pPr lvl="1">
              <a:buClr>
                <a:srgbClr val="FFC000"/>
              </a:buClr>
              <a:buFont typeface="Arial" pitchFamily="34" charset="0"/>
              <a:buChar char="•"/>
            </a:pPr>
            <a:r>
              <a:rPr lang="en-GB" sz="2000" dirty="0">
                <a:solidFill>
                  <a:srgbClr val="000090"/>
                </a:solidFill>
              </a:rPr>
              <a:t>E</a:t>
            </a:r>
            <a:r>
              <a:rPr lang="en" sz="2000" dirty="0" err="1">
                <a:solidFill>
                  <a:srgbClr val="000090"/>
                </a:solidFill>
              </a:rPr>
              <a:t>tc</a:t>
            </a:r>
            <a:r>
              <a:rPr lang="en" sz="2000" dirty="0">
                <a:solidFill>
                  <a:srgbClr val="000090"/>
                </a:solidFill>
              </a:rPr>
              <a:t>…</a:t>
            </a:r>
          </a:p>
          <a:p>
            <a:pPr>
              <a:buClr>
                <a:srgbClr val="FFC000"/>
              </a:buClr>
              <a:buFont typeface="Arial" pitchFamily="34" charset="0"/>
              <a:buChar char="•"/>
            </a:pPr>
            <a:r>
              <a:rPr lang="en" sz="2000" dirty="0">
                <a:solidFill>
                  <a:srgbClr val="000090"/>
                </a:solidFill>
              </a:rPr>
              <a:t>All the components require a strict testing to</a:t>
            </a:r>
          </a:p>
          <a:p>
            <a:pPr marL="533400" lvl="1" indent="0">
              <a:buClr>
                <a:srgbClr val="FFC000"/>
              </a:buClr>
            </a:pPr>
            <a:r>
              <a:rPr lang="en-GB" sz="2000" dirty="0">
                <a:solidFill>
                  <a:srgbClr val="000090"/>
                </a:solidFill>
              </a:rPr>
              <a:t>e</a:t>
            </a:r>
            <a:r>
              <a:rPr lang="en" sz="2000" dirty="0" err="1">
                <a:solidFill>
                  <a:srgbClr val="000090"/>
                </a:solidFill>
              </a:rPr>
              <a:t>nsure</a:t>
            </a:r>
            <a:r>
              <a:rPr lang="en" sz="2000" dirty="0">
                <a:solidFill>
                  <a:srgbClr val="000090"/>
                </a:solidFill>
              </a:rPr>
              <a:t> the required quality:</a:t>
            </a:r>
          </a:p>
          <a:p>
            <a:pPr marL="876300" lvl="1" indent="-342900">
              <a:buClr>
                <a:srgbClr val="FFC000"/>
              </a:buClr>
              <a:buFont typeface="Arial" panose="020B0604020202020204" pitchFamily="34" charset="0"/>
              <a:buChar char="•"/>
            </a:pPr>
            <a:r>
              <a:rPr lang="en" sz="2000" dirty="0">
                <a:solidFill>
                  <a:srgbClr val="000090"/>
                </a:solidFill>
              </a:rPr>
              <a:t>Reliability measures.</a:t>
            </a:r>
          </a:p>
          <a:p>
            <a:pPr marL="876300" lvl="1" indent="-342900">
              <a:buClr>
                <a:srgbClr val="FFC000"/>
              </a:buClr>
              <a:buFont typeface="Arial" panose="020B0604020202020204" pitchFamily="34" charset="0"/>
              <a:buChar char="•"/>
            </a:pPr>
            <a:r>
              <a:rPr lang="en" sz="2000" dirty="0">
                <a:solidFill>
                  <a:srgbClr val="000090"/>
                </a:solidFill>
              </a:rPr>
              <a:t>Testing of critical systems.</a:t>
            </a:r>
          </a:p>
          <a:p>
            <a:pPr lvl="1">
              <a:buClr>
                <a:srgbClr val="FFC000"/>
              </a:buClr>
              <a:buFont typeface="Arial" pitchFamily="34" charset="0"/>
              <a:buChar char="•"/>
            </a:pPr>
            <a:endParaRPr lang="en" sz="2000" dirty="0">
              <a:solidFill>
                <a:srgbClr val="000090"/>
              </a:solidFill>
            </a:endParaRPr>
          </a:p>
        </p:txBody>
      </p:sp>
    </p:spTree>
    <p:extLst>
      <p:ext uri="{BB962C8B-B14F-4D97-AF65-F5344CB8AC3E}">
        <p14:creationId xmlns:p14="http://schemas.microsoft.com/office/powerpoint/2010/main" val="33626805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17</a:t>
            </a:fld>
            <a:endParaRPr lang="en"/>
          </a:p>
        </p:txBody>
      </p:sp>
      <p:sp>
        <p:nvSpPr>
          <p:cNvPr id="5" name="Tytuł 1"/>
          <p:cNvSpPr txBox="1">
            <a:spLocks/>
          </p:cNvSpPr>
          <p:nvPr/>
        </p:nvSpPr>
        <p:spPr>
          <a:xfrm>
            <a:off x="323528" y="-20538"/>
            <a:ext cx="601440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pl-PL" sz="2800" dirty="0" err="1">
                <a:solidFill>
                  <a:srgbClr val="2E2665"/>
                </a:solidFill>
                <a:sym typeface="Muli Regular"/>
              </a:rPr>
              <a:t>Testing</a:t>
            </a:r>
            <a:r>
              <a:rPr lang="pl-PL" sz="2800" dirty="0">
                <a:solidFill>
                  <a:srgbClr val="2E2665"/>
                </a:solidFill>
                <a:sym typeface="Muli Regular"/>
              </a:rPr>
              <a:t> </a:t>
            </a:r>
            <a:r>
              <a:rPr lang="pl-PL" sz="2800" dirty="0" err="1">
                <a:solidFill>
                  <a:srgbClr val="2E2665"/>
                </a:solidFill>
                <a:sym typeface="Muli Regular"/>
              </a:rPr>
              <a:t>Challenges</a:t>
            </a:r>
            <a:endParaRPr lang="pl-PL" sz="2700" dirty="0">
              <a:solidFill>
                <a:srgbClr val="2E2665"/>
              </a:solidFill>
            </a:endParaRPr>
          </a:p>
        </p:txBody>
      </p:sp>
      <p:sp>
        <p:nvSpPr>
          <p:cNvPr id="22" name="Google Shape;104;p18"/>
          <p:cNvSpPr txBox="1">
            <a:spLocks/>
          </p:cNvSpPr>
          <p:nvPr/>
        </p:nvSpPr>
        <p:spPr>
          <a:xfrm>
            <a:off x="580550" y="1352550"/>
            <a:ext cx="8023898" cy="316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a:buClr>
                <a:srgbClr val="FFC000"/>
              </a:buClr>
              <a:buFont typeface="Arial" pitchFamily="34" charset="0"/>
              <a:buChar char="•"/>
            </a:pPr>
            <a:r>
              <a:rPr lang="en-US" sz="2000" dirty="0">
                <a:solidFill>
                  <a:srgbClr val="000090"/>
                </a:solidFill>
              </a:rPr>
              <a:t>The required GDPR compliance introduces more challenges:</a:t>
            </a:r>
          </a:p>
          <a:p>
            <a:pPr lvl="1">
              <a:buClr>
                <a:srgbClr val="FFC000"/>
              </a:buClr>
              <a:buFont typeface="Arial" pitchFamily="34" charset="0"/>
              <a:buChar char="•"/>
            </a:pPr>
            <a:r>
              <a:rPr lang="en-US" sz="2000" dirty="0">
                <a:solidFill>
                  <a:srgbClr val="000090"/>
                </a:solidFill>
              </a:rPr>
              <a:t>Secure data management.</a:t>
            </a:r>
          </a:p>
          <a:p>
            <a:pPr lvl="1">
              <a:buClr>
                <a:srgbClr val="FFC000"/>
              </a:buClr>
              <a:buFont typeface="Arial" pitchFamily="34" charset="0"/>
              <a:buChar char="•"/>
            </a:pPr>
            <a:r>
              <a:rPr lang="en-US" sz="2000" dirty="0">
                <a:solidFill>
                  <a:srgbClr val="000090"/>
                </a:solidFill>
              </a:rPr>
              <a:t>Limited access to deployment machines.</a:t>
            </a:r>
          </a:p>
          <a:p>
            <a:pPr lvl="1">
              <a:buClr>
                <a:srgbClr val="FFC000"/>
              </a:buClr>
              <a:buFont typeface="Arial" pitchFamily="34" charset="0"/>
              <a:buChar char="•"/>
            </a:pPr>
            <a:r>
              <a:rPr lang="en" sz="2000" dirty="0" err="1">
                <a:solidFill>
                  <a:srgbClr val="000090"/>
                </a:solidFill>
              </a:rPr>
              <a:t>Etc</a:t>
            </a:r>
            <a:r>
              <a:rPr lang="en" sz="2000" dirty="0">
                <a:solidFill>
                  <a:srgbClr val="000090"/>
                </a:solidFill>
              </a:rPr>
              <a:t>…</a:t>
            </a:r>
          </a:p>
          <a:p>
            <a:pPr>
              <a:buClr>
                <a:srgbClr val="FFC000"/>
              </a:buClr>
              <a:buFont typeface="Arial" pitchFamily="34" charset="0"/>
              <a:buChar char="•"/>
            </a:pPr>
            <a:r>
              <a:rPr lang="en" sz="2000" dirty="0">
                <a:solidFill>
                  <a:srgbClr val="000090"/>
                </a:solidFill>
              </a:rPr>
              <a:t>This requires of a correct asses</a:t>
            </a:r>
            <a:r>
              <a:rPr lang="en-GB" sz="2000" dirty="0">
                <a:solidFill>
                  <a:srgbClr val="000090"/>
                </a:solidFill>
              </a:rPr>
              <a:t>s</a:t>
            </a:r>
            <a:r>
              <a:rPr lang="en" sz="2000" dirty="0" err="1">
                <a:solidFill>
                  <a:srgbClr val="000090"/>
                </a:solidFill>
              </a:rPr>
              <a:t>ment</a:t>
            </a:r>
            <a:r>
              <a:rPr lang="en" sz="2000" dirty="0">
                <a:solidFill>
                  <a:srgbClr val="000090"/>
                </a:solidFill>
              </a:rPr>
              <a:t> of </a:t>
            </a:r>
          </a:p>
          <a:p>
            <a:pPr marL="533400" lvl="1" indent="0">
              <a:buClr>
                <a:srgbClr val="FFC000"/>
              </a:buClr>
            </a:pPr>
            <a:r>
              <a:rPr lang="en" sz="2000" dirty="0">
                <a:solidFill>
                  <a:srgbClr val="000090"/>
                </a:solidFill>
              </a:rPr>
              <a:t>the tool’s security:</a:t>
            </a:r>
          </a:p>
          <a:p>
            <a:pPr marL="876300" lvl="1" indent="-342900">
              <a:buClr>
                <a:srgbClr val="FFC000"/>
              </a:buClr>
              <a:buFont typeface="Arial" panose="020B0604020202020204" pitchFamily="34" charset="0"/>
              <a:buChar char="•"/>
            </a:pPr>
            <a:r>
              <a:rPr lang="en" sz="2000" dirty="0">
                <a:solidFill>
                  <a:srgbClr val="000090"/>
                </a:solidFill>
              </a:rPr>
              <a:t>Information flow measurement.</a:t>
            </a:r>
          </a:p>
          <a:p>
            <a:pPr marL="876300" lvl="1" indent="-342900">
              <a:buClr>
                <a:srgbClr val="FFC000"/>
              </a:buClr>
              <a:buFont typeface="Arial" panose="020B0604020202020204" pitchFamily="34" charset="0"/>
              <a:buChar char="•"/>
            </a:pPr>
            <a:r>
              <a:rPr lang="en" sz="2000" dirty="0">
                <a:solidFill>
                  <a:srgbClr val="000090"/>
                </a:solidFill>
              </a:rPr>
              <a:t>Data leakages detection.</a:t>
            </a:r>
          </a:p>
          <a:p>
            <a:pPr marL="876300" lvl="1" indent="-342900">
              <a:buClr>
                <a:srgbClr val="FFC000"/>
              </a:buClr>
              <a:buFont typeface="Arial" panose="020B0604020202020204" pitchFamily="34" charset="0"/>
              <a:buChar char="•"/>
            </a:pPr>
            <a:r>
              <a:rPr lang="en" sz="2000" dirty="0">
                <a:solidFill>
                  <a:srgbClr val="000090"/>
                </a:solidFill>
              </a:rPr>
              <a:t>Testing of safe heavens.</a:t>
            </a:r>
          </a:p>
          <a:p>
            <a:pPr marL="876300" lvl="1" indent="-342900">
              <a:buClr>
                <a:srgbClr val="FFC000"/>
              </a:buClr>
              <a:buFont typeface="Arial" panose="020B0604020202020204" pitchFamily="34" charset="0"/>
              <a:buChar char="•"/>
            </a:pPr>
            <a:r>
              <a:rPr lang="en" sz="2000" dirty="0">
                <a:solidFill>
                  <a:srgbClr val="000090"/>
                </a:solidFill>
              </a:rPr>
              <a:t>Testing of containers.</a:t>
            </a:r>
          </a:p>
        </p:txBody>
      </p:sp>
    </p:spTree>
    <p:extLst>
      <p:ext uri="{BB962C8B-B14F-4D97-AF65-F5344CB8AC3E}">
        <p14:creationId xmlns:p14="http://schemas.microsoft.com/office/powerpoint/2010/main" val="7088248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18</a:t>
            </a:fld>
            <a:endParaRPr lang="en"/>
          </a:p>
        </p:txBody>
      </p:sp>
      <p:sp>
        <p:nvSpPr>
          <p:cNvPr id="5" name="Tytuł 1"/>
          <p:cNvSpPr txBox="1">
            <a:spLocks/>
          </p:cNvSpPr>
          <p:nvPr/>
        </p:nvSpPr>
        <p:spPr>
          <a:xfrm>
            <a:off x="323528" y="-20538"/>
            <a:ext cx="601440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pl-PL" sz="2800" dirty="0" err="1">
                <a:solidFill>
                  <a:srgbClr val="2E2665"/>
                </a:solidFill>
                <a:sym typeface="Muli Regular"/>
              </a:rPr>
              <a:t>Testing</a:t>
            </a:r>
            <a:r>
              <a:rPr lang="pl-PL" sz="2800" dirty="0">
                <a:solidFill>
                  <a:srgbClr val="2E2665"/>
                </a:solidFill>
                <a:sym typeface="Muli Regular"/>
              </a:rPr>
              <a:t> </a:t>
            </a:r>
            <a:r>
              <a:rPr lang="pl-PL" sz="2800" dirty="0" err="1">
                <a:solidFill>
                  <a:srgbClr val="2E2665"/>
                </a:solidFill>
                <a:sym typeface="Muli Regular"/>
              </a:rPr>
              <a:t>Challenges</a:t>
            </a:r>
            <a:endParaRPr lang="pl-PL" sz="2700" dirty="0">
              <a:solidFill>
                <a:srgbClr val="2E2665"/>
              </a:solidFill>
            </a:endParaRPr>
          </a:p>
        </p:txBody>
      </p:sp>
      <p:sp>
        <p:nvSpPr>
          <p:cNvPr id="22" name="Google Shape;104;p18"/>
          <p:cNvSpPr txBox="1">
            <a:spLocks/>
          </p:cNvSpPr>
          <p:nvPr/>
        </p:nvSpPr>
        <p:spPr>
          <a:xfrm>
            <a:off x="580550" y="1352550"/>
            <a:ext cx="8023898" cy="316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a:buClr>
                <a:srgbClr val="FFC000"/>
              </a:buClr>
              <a:buFont typeface="Arial" pitchFamily="34" charset="0"/>
              <a:buChar char="•"/>
            </a:pPr>
            <a:r>
              <a:rPr lang="en-US" sz="2000" dirty="0">
                <a:solidFill>
                  <a:srgbClr val="000090"/>
                </a:solidFill>
              </a:rPr>
              <a:t>The developed AI methods pose further challenges:</a:t>
            </a:r>
          </a:p>
          <a:p>
            <a:pPr lvl="1">
              <a:buClr>
                <a:srgbClr val="FFC000"/>
              </a:buClr>
              <a:buFont typeface="Arial" pitchFamily="34" charset="0"/>
              <a:buChar char="•"/>
            </a:pPr>
            <a:r>
              <a:rPr lang="en-US" sz="2000" dirty="0">
                <a:solidFill>
                  <a:srgbClr val="000090"/>
                </a:solidFill>
              </a:rPr>
              <a:t>Why they produce a decision?</a:t>
            </a:r>
          </a:p>
          <a:p>
            <a:pPr lvl="1">
              <a:buClr>
                <a:srgbClr val="FFC000"/>
              </a:buClr>
              <a:buFont typeface="Arial" pitchFamily="34" charset="0"/>
              <a:buChar char="•"/>
            </a:pPr>
            <a:r>
              <a:rPr lang="en-US" sz="2000" dirty="0">
                <a:solidFill>
                  <a:srgbClr val="000090"/>
                </a:solidFill>
              </a:rPr>
              <a:t>A 100% accuracy is not viable.</a:t>
            </a:r>
          </a:p>
          <a:p>
            <a:pPr lvl="1">
              <a:buClr>
                <a:srgbClr val="FFC000"/>
              </a:buClr>
              <a:buFont typeface="Arial" pitchFamily="34" charset="0"/>
              <a:buChar char="•"/>
            </a:pPr>
            <a:r>
              <a:rPr lang="en" sz="2000" dirty="0" err="1">
                <a:solidFill>
                  <a:srgbClr val="000090"/>
                </a:solidFill>
              </a:rPr>
              <a:t>Etc</a:t>
            </a:r>
            <a:r>
              <a:rPr lang="en" sz="2000" dirty="0">
                <a:solidFill>
                  <a:srgbClr val="000090"/>
                </a:solidFill>
              </a:rPr>
              <a:t>…</a:t>
            </a:r>
          </a:p>
          <a:p>
            <a:pPr>
              <a:buClr>
                <a:srgbClr val="FFC000"/>
              </a:buClr>
              <a:buFont typeface="Arial" pitchFamily="34" charset="0"/>
              <a:buChar char="•"/>
            </a:pPr>
            <a:r>
              <a:rPr lang="en" sz="2000" dirty="0">
                <a:solidFill>
                  <a:srgbClr val="000090"/>
                </a:solidFill>
              </a:rPr>
              <a:t>This requires of a </a:t>
            </a:r>
            <a:r>
              <a:rPr lang="en-US" sz="2000" dirty="0">
                <a:solidFill>
                  <a:srgbClr val="000090"/>
                </a:solidFill>
              </a:rPr>
              <a:t>proper analysis of the AI tools</a:t>
            </a:r>
            <a:r>
              <a:rPr lang="en" sz="2000" dirty="0">
                <a:solidFill>
                  <a:srgbClr val="000090"/>
                </a:solidFill>
              </a:rPr>
              <a:t>:</a:t>
            </a:r>
          </a:p>
          <a:p>
            <a:pPr marL="876300" lvl="1" indent="-342900">
              <a:buClr>
                <a:srgbClr val="FFC000"/>
              </a:buClr>
              <a:buFont typeface="Arial" panose="020B0604020202020204" pitchFamily="34" charset="0"/>
              <a:buChar char="•"/>
            </a:pPr>
            <a:r>
              <a:rPr lang="en" sz="2000" dirty="0">
                <a:solidFill>
                  <a:srgbClr val="000090"/>
                </a:solidFill>
              </a:rPr>
              <a:t>Decisions </a:t>
            </a:r>
            <a:r>
              <a:rPr lang="en" sz="2000" dirty="0" err="1">
                <a:solidFill>
                  <a:srgbClr val="000090"/>
                </a:solidFill>
              </a:rPr>
              <a:t>explainability</a:t>
            </a:r>
            <a:r>
              <a:rPr lang="en" sz="2000" dirty="0">
                <a:solidFill>
                  <a:srgbClr val="000090"/>
                </a:solidFill>
              </a:rPr>
              <a:t>.</a:t>
            </a:r>
          </a:p>
          <a:p>
            <a:pPr marL="876300" lvl="1" indent="-342900">
              <a:buClr>
                <a:srgbClr val="FFC000"/>
              </a:buClr>
              <a:buFont typeface="Arial" panose="020B0604020202020204" pitchFamily="34" charset="0"/>
              <a:buChar char="•"/>
            </a:pPr>
            <a:r>
              <a:rPr lang="en" sz="2000" dirty="0">
                <a:solidFill>
                  <a:srgbClr val="000090"/>
                </a:solidFill>
              </a:rPr>
              <a:t>AI error detection.</a:t>
            </a:r>
          </a:p>
          <a:p>
            <a:pPr marL="876300" lvl="1" indent="-342900">
              <a:buClr>
                <a:srgbClr val="FFC000"/>
              </a:buClr>
              <a:buFont typeface="Arial" panose="020B0604020202020204" pitchFamily="34" charset="0"/>
              <a:buChar char="•"/>
            </a:pPr>
            <a:r>
              <a:rPr lang="en" sz="2000" dirty="0">
                <a:solidFill>
                  <a:srgbClr val="000090"/>
                </a:solidFill>
              </a:rPr>
              <a:t>Testing of AI models.</a:t>
            </a:r>
          </a:p>
        </p:txBody>
      </p:sp>
    </p:spTree>
    <p:extLst>
      <p:ext uri="{BB962C8B-B14F-4D97-AF65-F5344CB8AC3E}">
        <p14:creationId xmlns:p14="http://schemas.microsoft.com/office/powerpoint/2010/main" val="14883220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19</a:t>
            </a:fld>
            <a:endParaRPr lang="en" dirty="0"/>
          </a:p>
        </p:txBody>
      </p:sp>
      <p:sp>
        <p:nvSpPr>
          <p:cNvPr id="5" name="Tytuł 1"/>
          <p:cNvSpPr txBox="1">
            <a:spLocks/>
          </p:cNvSpPr>
          <p:nvPr/>
        </p:nvSpPr>
        <p:spPr>
          <a:xfrm>
            <a:off x="323528" y="-20538"/>
            <a:ext cx="601440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pl-PL" sz="2800" dirty="0" err="1">
                <a:solidFill>
                  <a:srgbClr val="2E2665"/>
                </a:solidFill>
                <a:sym typeface="Muli Regular"/>
              </a:rPr>
              <a:t>Testing</a:t>
            </a:r>
            <a:r>
              <a:rPr lang="pl-PL" sz="2800" dirty="0">
                <a:solidFill>
                  <a:srgbClr val="2E2665"/>
                </a:solidFill>
                <a:sym typeface="Muli Regular"/>
              </a:rPr>
              <a:t> </a:t>
            </a:r>
            <a:r>
              <a:rPr lang="pl-PL" sz="2800" dirty="0" err="1">
                <a:solidFill>
                  <a:srgbClr val="2E2665"/>
                </a:solidFill>
                <a:sym typeface="Muli Regular"/>
              </a:rPr>
              <a:t>Challenges</a:t>
            </a:r>
            <a:endParaRPr lang="pl-PL" sz="2700" dirty="0">
              <a:solidFill>
                <a:srgbClr val="2E2665"/>
              </a:solidFill>
            </a:endParaRPr>
          </a:p>
        </p:txBody>
      </p:sp>
      <p:sp>
        <p:nvSpPr>
          <p:cNvPr id="22" name="Google Shape;104;p18"/>
          <p:cNvSpPr txBox="1">
            <a:spLocks/>
          </p:cNvSpPr>
          <p:nvPr/>
        </p:nvSpPr>
        <p:spPr>
          <a:xfrm>
            <a:off x="580550" y="1352550"/>
            <a:ext cx="8023898" cy="316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a:buClr>
                <a:srgbClr val="FFC000"/>
              </a:buClr>
              <a:buFont typeface="Arial" pitchFamily="34" charset="0"/>
              <a:buChar char="•"/>
            </a:pPr>
            <a:r>
              <a:rPr lang="en-US" sz="2000" dirty="0">
                <a:solidFill>
                  <a:srgbClr val="000090"/>
                </a:solidFill>
              </a:rPr>
              <a:t>Getting back to our architecture:</a:t>
            </a:r>
          </a:p>
          <a:p>
            <a:pPr lvl="1">
              <a:buClr>
                <a:srgbClr val="FFC000"/>
              </a:buClr>
              <a:buFont typeface="Arial" pitchFamily="34" charset="0"/>
              <a:buChar char="•"/>
            </a:pPr>
            <a:r>
              <a:rPr lang="en-US" sz="2000" dirty="0">
                <a:solidFill>
                  <a:srgbClr val="000090"/>
                </a:solidFill>
              </a:rPr>
              <a:t>Automatic detection of anomalies</a:t>
            </a:r>
          </a:p>
          <a:p>
            <a:pPr marL="990600" lvl="2" indent="0">
              <a:buClr>
                <a:srgbClr val="FFC000"/>
              </a:buClr>
            </a:pPr>
            <a:r>
              <a:rPr lang="en-US" sz="2000" dirty="0">
                <a:solidFill>
                  <a:srgbClr val="000090"/>
                </a:solidFill>
              </a:rPr>
              <a:t>on the data.</a:t>
            </a:r>
          </a:p>
          <a:p>
            <a:pPr lvl="1">
              <a:buClr>
                <a:srgbClr val="FFC000"/>
              </a:buClr>
              <a:buFont typeface="Arial" pitchFamily="34" charset="0"/>
              <a:buChar char="•"/>
            </a:pPr>
            <a:r>
              <a:rPr lang="en-US" sz="2000" dirty="0">
                <a:solidFill>
                  <a:srgbClr val="000090"/>
                </a:solidFill>
              </a:rPr>
              <a:t>Testing of distributed databases,</a:t>
            </a:r>
          </a:p>
          <a:p>
            <a:pPr marL="533400" lvl="1" indent="0">
              <a:buClr>
                <a:srgbClr val="FFC000"/>
              </a:buClr>
            </a:pPr>
            <a:r>
              <a:rPr lang="en-US" sz="2000" dirty="0">
                <a:solidFill>
                  <a:srgbClr val="000090"/>
                </a:solidFill>
              </a:rPr>
              <a:t>	involving safe heavens.</a:t>
            </a:r>
          </a:p>
          <a:p>
            <a:pPr marL="876300" lvl="1" indent="-342900">
              <a:buClr>
                <a:srgbClr val="FFC000"/>
              </a:buClr>
              <a:buFont typeface="Arial" panose="020B0604020202020204" pitchFamily="34" charset="0"/>
              <a:buChar char="•"/>
            </a:pPr>
            <a:r>
              <a:rPr lang="en-US" sz="2000" dirty="0">
                <a:solidFill>
                  <a:srgbClr val="000090"/>
                </a:solidFill>
              </a:rPr>
              <a:t>Validation of resulting models.</a:t>
            </a:r>
          </a:p>
          <a:p>
            <a:pPr marL="876300" lvl="1" indent="-342900">
              <a:buClr>
                <a:srgbClr val="FFC000"/>
              </a:buClr>
              <a:buFont typeface="Arial" panose="020B0604020202020204" pitchFamily="34" charset="0"/>
              <a:buChar char="•"/>
            </a:pPr>
            <a:r>
              <a:rPr lang="en-US" sz="2000" dirty="0">
                <a:solidFill>
                  <a:srgbClr val="000090"/>
                </a:solidFill>
              </a:rPr>
              <a:t>Testing of mobile app's.</a:t>
            </a:r>
          </a:p>
        </p:txBody>
      </p:sp>
      <p:pic>
        <p:nvPicPr>
          <p:cNvPr id="6" name="Picture 5" descr="Graphical user interface&#10;&#10;Description automatically generated">
            <a:extLst>
              <a:ext uri="{FF2B5EF4-FFF2-40B4-BE49-F238E27FC236}">
                <a16:creationId xmlns:a16="http://schemas.microsoft.com/office/drawing/2014/main" id="{5634B68A-D436-06DF-FE06-7481E9E7E185}"/>
              </a:ext>
            </a:extLst>
          </p:cNvPr>
          <p:cNvPicPr>
            <a:picLocks noChangeAspect="1"/>
          </p:cNvPicPr>
          <p:nvPr/>
        </p:nvPicPr>
        <p:blipFill>
          <a:blip r:embed="rId3"/>
          <a:stretch>
            <a:fillRect/>
          </a:stretch>
        </p:blipFill>
        <p:spPr>
          <a:xfrm>
            <a:off x="5068393" y="19050"/>
            <a:ext cx="3875206" cy="5124450"/>
          </a:xfrm>
          <a:prstGeom prst="rect">
            <a:avLst/>
          </a:prstGeom>
        </p:spPr>
      </p:pic>
    </p:spTree>
    <p:extLst>
      <p:ext uri="{BB962C8B-B14F-4D97-AF65-F5344CB8AC3E}">
        <p14:creationId xmlns:p14="http://schemas.microsoft.com/office/powerpoint/2010/main" val="20580895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580550" y="205975"/>
            <a:ext cx="6014400" cy="474509"/>
          </a:xfrm>
        </p:spPr>
        <p:txBody>
          <a:bodyPr/>
          <a:lstStyle/>
          <a:p>
            <a:r>
              <a:rPr lang="en-GB" b="1">
                <a:solidFill>
                  <a:srgbClr val="002060"/>
                </a:solidFill>
                <a:latin typeface="Lexend Deca" panose="020B0604020202020204" charset="-18"/>
              </a:rPr>
              <a:t>Objectives &amp; Areas</a:t>
            </a:r>
          </a:p>
        </p:txBody>
      </p:sp>
      <p:sp>
        <p:nvSpPr>
          <p:cNvPr id="10" name="Google Shape;112;p19"/>
          <p:cNvSpPr txBox="1">
            <a:spLocks noGrp="1"/>
          </p:cNvSpPr>
          <p:nvPr>
            <p:ph type="body" idx="1"/>
          </p:nvPr>
        </p:nvSpPr>
        <p:spPr>
          <a:xfrm>
            <a:off x="323527" y="1352550"/>
            <a:ext cx="5894079" cy="3161700"/>
          </a:xfrm>
          <a:prstGeom prst="rect">
            <a:avLst/>
          </a:prstGeom>
        </p:spPr>
        <p:txBody>
          <a:bodyPr spcFirstLastPara="1" wrap="square" lIns="0" tIns="0" rIns="0" bIns="0" anchor="t" anchorCtr="0">
            <a:noAutofit/>
          </a:bodyPr>
          <a:lstStyle/>
          <a:p>
            <a:pPr marL="285750" indent="-285750"/>
            <a:r>
              <a:rPr lang="en-GB" sz="1600" dirty="0">
                <a:solidFill>
                  <a:srgbClr val="050060"/>
                </a:solidFill>
              </a:rPr>
              <a:t>Gain new </a:t>
            </a:r>
            <a:r>
              <a:rPr lang="en-GB" sz="1600" dirty="0">
                <a:solidFill>
                  <a:srgbClr val="F79431"/>
                </a:solidFill>
              </a:rPr>
              <a:t>medical knowledge</a:t>
            </a:r>
            <a:r>
              <a:rPr lang="en-GB" sz="1600" dirty="0">
                <a:solidFill>
                  <a:srgbClr val="050060"/>
                </a:solidFill>
              </a:rPr>
              <a:t> through use of </a:t>
            </a:r>
            <a:r>
              <a:rPr lang="en-GB" sz="1600" dirty="0">
                <a:solidFill>
                  <a:srgbClr val="F79431"/>
                </a:solidFill>
              </a:rPr>
              <a:t>computing</a:t>
            </a:r>
          </a:p>
          <a:p>
            <a:pPr marL="285750" indent="-285750"/>
            <a:r>
              <a:rPr lang="en-GB" sz="1600" dirty="0">
                <a:solidFill>
                  <a:srgbClr val="050060"/>
                </a:solidFill>
              </a:rPr>
              <a:t>Identify, research and develop </a:t>
            </a:r>
            <a:r>
              <a:rPr lang="en-GB" sz="1600" dirty="0">
                <a:solidFill>
                  <a:srgbClr val="F79431"/>
                </a:solidFill>
              </a:rPr>
              <a:t>Computational Medicine</a:t>
            </a:r>
            <a:r>
              <a:rPr lang="pl-PL" sz="1600" dirty="0">
                <a:solidFill>
                  <a:srgbClr val="F79431"/>
                </a:solidFill>
              </a:rPr>
              <a:t> </a:t>
            </a:r>
            <a:r>
              <a:rPr lang="pl-PL" sz="1600" dirty="0" err="1">
                <a:solidFill>
                  <a:srgbClr val="F79431"/>
                </a:solidFill>
              </a:rPr>
              <a:t>techniques</a:t>
            </a:r>
            <a:endParaRPr lang="en-GB" sz="1600" dirty="0">
              <a:solidFill>
                <a:srgbClr val="F79431"/>
              </a:solidFill>
            </a:endParaRPr>
          </a:p>
          <a:p>
            <a:pPr marL="285750" indent="-285750"/>
            <a:r>
              <a:rPr lang="en-GB" sz="1600" dirty="0">
                <a:solidFill>
                  <a:srgbClr val="F79431"/>
                </a:solidFill>
              </a:rPr>
              <a:t>Combine</a:t>
            </a:r>
            <a:r>
              <a:rPr lang="en-GB" sz="1600" dirty="0"/>
              <a:t> academic, industry and clinical </a:t>
            </a:r>
            <a:r>
              <a:rPr lang="en-GB" sz="1600" dirty="0">
                <a:solidFill>
                  <a:srgbClr val="F79431"/>
                </a:solidFill>
              </a:rPr>
              <a:t>perspectives</a:t>
            </a:r>
          </a:p>
          <a:p>
            <a:pPr marL="285750" indent="-285750"/>
            <a:r>
              <a:rPr lang="en-GB" sz="1600" dirty="0"/>
              <a:t>Install </a:t>
            </a:r>
            <a:r>
              <a:rPr lang="en-GB" sz="1600" dirty="0">
                <a:solidFill>
                  <a:srgbClr val="F79431"/>
                </a:solidFill>
              </a:rPr>
              <a:t>training programmes </a:t>
            </a:r>
            <a:r>
              <a:rPr lang="en-GB" sz="1600" dirty="0"/>
              <a:t>to provide the next generation of healthcare technology innovators with the required skills</a:t>
            </a:r>
          </a:p>
          <a:p>
            <a:pPr marL="285750" indent="-285750"/>
            <a:r>
              <a:rPr lang="en-GB" sz="1600" dirty="0"/>
              <a:t>Significantly contribute to </a:t>
            </a:r>
            <a:r>
              <a:rPr lang="en-GB" sz="1600" dirty="0">
                <a:solidFill>
                  <a:srgbClr val="F79431"/>
                </a:solidFill>
              </a:rPr>
              <a:t>digitizing healthcare</a:t>
            </a:r>
            <a:r>
              <a:rPr lang="en-GB" sz="1600" dirty="0">
                <a:solidFill>
                  <a:srgbClr val="050060"/>
                </a:solidFill>
              </a:rPr>
              <a:t>, meeting health challenges, improving well-being</a:t>
            </a:r>
          </a:p>
          <a:p>
            <a:pPr marL="285750" indent="-285750"/>
            <a:r>
              <a:rPr lang="en-GB" sz="1600" dirty="0"/>
              <a:t>Promote </a:t>
            </a:r>
            <a:r>
              <a:rPr lang="en-GB" sz="1600" dirty="0">
                <a:solidFill>
                  <a:srgbClr val="F79431"/>
                </a:solidFill>
              </a:rPr>
              <a:t>translation </a:t>
            </a:r>
            <a:r>
              <a:rPr lang="en-GB" sz="1600" dirty="0">
                <a:solidFill>
                  <a:srgbClr val="050060"/>
                </a:solidFill>
              </a:rPr>
              <a:t>of research </a:t>
            </a:r>
            <a:r>
              <a:rPr lang="en-GB" sz="1600" dirty="0"/>
              <a:t>and </a:t>
            </a:r>
            <a:r>
              <a:rPr lang="en-GB" sz="1600" dirty="0">
                <a:solidFill>
                  <a:srgbClr val="050060"/>
                </a:solidFill>
              </a:rPr>
              <a:t>enhance the </a:t>
            </a:r>
            <a:r>
              <a:rPr lang="en-GB" sz="1600" dirty="0">
                <a:solidFill>
                  <a:srgbClr val="F79431"/>
                </a:solidFill>
              </a:rPr>
              <a:t>innovative potential </a:t>
            </a:r>
            <a:r>
              <a:rPr lang="en-GB" sz="1600" dirty="0"/>
              <a:t>of the region</a:t>
            </a:r>
          </a:p>
        </p:txBody>
      </p:sp>
      <p:grpSp>
        <p:nvGrpSpPr>
          <p:cNvPr id="4" name="Group 3">
            <a:extLst>
              <a:ext uri="{FF2B5EF4-FFF2-40B4-BE49-F238E27FC236}">
                <a16:creationId xmlns:a16="http://schemas.microsoft.com/office/drawing/2014/main" id="{A4D2C248-4D56-438A-BB3A-02185F1EBAC4}"/>
              </a:ext>
            </a:extLst>
          </p:cNvPr>
          <p:cNvGrpSpPr/>
          <p:nvPr/>
        </p:nvGrpSpPr>
        <p:grpSpPr>
          <a:xfrm>
            <a:off x="6300192" y="914897"/>
            <a:ext cx="2558520" cy="3936384"/>
            <a:chOff x="4760088" y="-1254785"/>
            <a:chExt cx="2558520" cy="3936384"/>
          </a:xfrm>
        </p:grpSpPr>
        <p:grpSp>
          <p:nvGrpSpPr>
            <p:cNvPr id="5" name="Group 4">
              <a:extLst>
                <a:ext uri="{FF2B5EF4-FFF2-40B4-BE49-F238E27FC236}">
                  <a16:creationId xmlns:a16="http://schemas.microsoft.com/office/drawing/2014/main" id="{FB383286-553D-4A21-BF9F-4019A460DFFC}"/>
                </a:ext>
              </a:extLst>
            </p:cNvPr>
            <p:cNvGrpSpPr/>
            <p:nvPr/>
          </p:nvGrpSpPr>
          <p:grpSpPr>
            <a:xfrm>
              <a:off x="4764691" y="-1252630"/>
              <a:ext cx="1234440" cy="1234440"/>
              <a:chOff x="580550" y="1368472"/>
              <a:chExt cx="1543178" cy="1543178"/>
            </a:xfrm>
          </p:grpSpPr>
          <p:pic>
            <p:nvPicPr>
              <p:cNvPr id="22" name="Picture 21" descr="Modelling and Simulation">
                <a:extLst>
                  <a:ext uri="{FF2B5EF4-FFF2-40B4-BE49-F238E27FC236}">
                    <a16:creationId xmlns:a16="http://schemas.microsoft.com/office/drawing/2014/main" id="{3E8CA691-AB82-4651-B911-3E317325DAF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55000"/>
                        </a14:imgEffect>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80550" y="1368472"/>
                <a:ext cx="1543178" cy="1543178"/>
              </a:xfrm>
              <a:prstGeom prst="rect">
                <a:avLst/>
              </a:prstGeom>
              <a:noFill/>
              <a:extLst>
                <a:ext uri="{909E8E84-426E-40dd-AFC4-6F175D3DCCD1}">
                  <a14:hiddenFill xmlns="" xmlns:a14="http://schemas.microsoft.com/office/drawing/2010/main">
                    <a:solidFill>
                      <a:srgbClr val="FFFFFF"/>
                    </a:solidFill>
                  </a14:hiddenFill>
                </a:ext>
              </a:extLst>
            </p:spPr>
          </p:pic>
          <p:sp>
            <p:nvSpPr>
              <p:cNvPr id="23" name="Google Shape;303;p31">
                <a:extLst>
                  <a:ext uri="{FF2B5EF4-FFF2-40B4-BE49-F238E27FC236}">
                    <a16:creationId xmlns:a16="http://schemas.microsoft.com/office/drawing/2014/main" id="{A5355219-1BC9-45C0-A994-C90505A58F57}"/>
                  </a:ext>
                </a:extLst>
              </p:cNvPr>
              <p:cNvSpPr txBox="1">
                <a:spLocks/>
              </p:cNvSpPr>
              <p:nvPr/>
            </p:nvSpPr>
            <p:spPr>
              <a:xfrm>
                <a:off x="580550" y="1368472"/>
                <a:ext cx="1537424" cy="15404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Font typeface="Arial" pitchFamily="34" charset="0"/>
                  <a:buNone/>
                </a:pPr>
                <a:r>
                  <a:rPr lang="en-GB" b="1">
                    <a:solidFill>
                      <a:schemeClr val="bg1"/>
                    </a:solidFill>
                    <a:latin typeface="Muli ExtraBold" panose="020B0604020202020204" charset="-18"/>
                    <a:ea typeface="Muli"/>
                    <a:cs typeface="Muli"/>
                    <a:sym typeface="Muli"/>
                  </a:rPr>
                  <a:t>Modelling</a:t>
                </a:r>
              </a:p>
              <a:p>
                <a:pPr marL="0" indent="0" algn="ctr">
                  <a:buFont typeface="Arial" pitchFamily="34" charset="0"/>
                  <a:buNone/>
                </a:pPr>
                <a:r>
                  <a:rPr lang="en-GB" b="1">
                    <a:solidFill>
                      <a:schemeClr val="bg1"/>
                    </a:solidFill>
                    <a:latin typeface="Muli ExtraBold" panose="020B0604020202020204" charset="-18"/>
                    <a:ea typeface="Muli"/>
                    <a:cs typeface="Muli"/>
                    <a:sym typeface="Muli"/>
                  </a:rPr>
                  <a:t>and</a:t>
                </a:r>
              </a:p>
              <a:p>
                <a:pPr marL="0" indent="0" algn="ctr">
                  <a:buFont typeface="Arial" pitchFamily="34" charset="0"/>
                  <a:buNone/>
                </a:pPr>
                <a:r>
                  <a:rPr lang="en-GB" b="1">
                    <a:solidFill>
                      <a:schemeClr val="bg1"/>
                    </a:solidFill>
                    <a:latin typeface="Muli ExtraBold" panose="020B0604020202020204" charset="-18"/>
                    <a:ea typeface="Muli"/>
                    <a:cs typeface="Muli"/>
                    <a:sym typeface="Muli"/>
                  </a:rPr>
                  <a:t>Simulation</a:t>
                </a:r>
              </a:p>
            </p:txBody>
          </p:sp>
        </p:grpSp>
        <p:grpSp>
          <p:nvGrpSpPr>
            <p:cNvPr id="6" name="Group 5">
              <a:extLst>
                <a:ext uri="{FF2B5EF4-FFF2-40B4-BE49-F238E27FC236}">
                  <a16:creationId xmlns:a16="http://schemas.microsoft.com/office/drawing/2014/main" id="{3EE9CBAC-A29C-4614-BB09-8E493EFAABDC}"/>
                </a:ext>
              </a:extLst>
            </p:cNvPr>
            <p:cNvGrpSpPr/>
            <p:nvPr/>
          </p:nvGrpSpPr>
          <p:grpSpPr>
            <a:xfrm>
              <a:off x="6084168" y="-1254785"/>
              <a:ext cx="1234440" cy="1234440"/>
              <a:chOff x="2267744" y="1364485"/>
              <a:chExt cx="1540484" cy="1544472"/>
            </a:xfrm>
          </p:grpSpPr>
          <p:pic>
            <p:nvPicPr>
              <p:cNvPr id="20" name="Picture 19" descr="High Performance Computing">
                <a:extLst>
                  <a:ext uri="{FF2B5EF4-FFF2-40B4-BE49-F238E27FC236}">
                    <a16:creationId xmlns:a16="http://schemas.microsoft.com/office/drawing/2014/main" id="{C4A781AB-B9C7-408C-BBF3-D33101E18AC5}"/>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550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2267744" y="1368473"/>
                <a:ext cx="1540484" cy="1540484"/>
              </a:xfrm>
              <a:prstGeom prst="rect">
                <a:avLst/>
              </a:prstGeom>
              <a:noFill/>
              <a:extLst>
                <a:ext uri="{909E8E84-426E-40dd-AFC4-6F175D3DCCD1}">
                  <a14:hiddenFill xmlns="" xmlns:a14="http://schemas.microsoft.com/office/drawing/2010/main">
                    <a:solidFill>
                      <a:srgbClr val="FFFFFF"/>
                    </a:solidFill>
                  </a14:hiddenFill>
                </a:ext>
              </a:extLst>
            </p:spPr>
          </p:pic>
          <p:sp>
            <p:nvSpPr>
              <p:cNvPr id="21" name="Google Shape;303;p31">
                <a:extLst>
                  <a:ext uri="{FF2B5EF4-FFF2-40B4-BE49-F238E27FC236}">
                    <a16:creationId xmlns:a16="http://schemas.microsoft.com/office/drawing/2014/main" id="{C9839A42-7A32-4581-B8F3-5FE529B55005}"/>
                  </a:ext>
                </a:extLst>
              </p:cNvPr>
              <p:cNvSpPr txBox="1">
                <a:spLocks/>
              </p:cNvSpPr>
              <p:nvPr/>
            </p:nvSpPr>
            <p:spPr>
              <a:xfrm>
                <a:off x="2272326" y="1364485"/>
                <a:ext cx="1535902" cy="1544471"/>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Font typeface="Arial" pitchFamily="34" charset="0"/>
                  <a:buNone/>
                </a:pPr>
                <a:r>
                  <a:rPr lang="en-GB" b="1">
                    <a:solidFill>
                      <a:schemeClr val="bg1"/>
                    </a:solidFill>
                    <a:latin typeface="Muli ExtraBold" panose="020B0604020202020204" charset="-18"/>
                    <a:ea typeface="Muli"/>
                    <a:cs typeface="Muli"/>
                    <a:sym typeface="Muli"/>
                  </a:rPr>
                  <a:t>Extreme-</a:t>
                </a:r>
                <a:br>
                  <a:rPr lang="en-GB" b="1">
                    <a:solidFill>
                      <a:schemeClr val="bg1"/>
                    </a:solidFill>
                    <a:latin typeface="Muli ExtraBold" panose="020B0604020202020204" charset="-18"/>
                    <a:ea typeface="Muli"/>
                    <a:cs typeface="Muli"/>
                    <a:sym typeface="Muli"/>
                  </a:rPr>
                </a:br>
                <a:r>
                  <a:rPr lang="en-GB" b="1">
                    <a:solidFill>
                      <a:schemeClr val="bg1"/>
                    </a:solidFill>
                    <a:latin typeface="Muli ExtraBold" panose="020B0604020202020204" charset="-18"/>
                    <a:ea typeface="Muli"/>
                    <a:cs typeface="Muli"/>
                    <a:sym typeface="Muli"/>
                  </a:rPr>
                  <a:t>scale </a:t>
                </a:r>
                <a:r>
                  <a:rPr lang="pl-PL" b="1">
                    <a:solidFill>
                      <a:schemeClr val="bg1"/>
                    </a:solidFill>
                    <a:latin typeface="Muli ExtraBold" panose="020B0604020202020204" charset="-18"/>
                    <a:ea typeface="Muli"/>
                    <a:cs typeface="Muli"/>
                    <a:sym typeface="Muli"/>
                  </a:rPr>
                  <a:t>Computing</a:t>
                </a:r>
                <a:endParaRPr lang="en-US" b="1">
                  <a:solidFill>
                    <a:schemeClr val="bg1"/>
                  </a:solidFill>
                  <a:latin typeface="Muli ExtraBold" panose="020B0604020202020204" charset="-18"/>
                  <a:ea typeface="Muli"/>
                  <a:cs typeface="Muli"/>
                  <a:sym typeface="Muli"/>
                </a:endParaRPr>
              </a:p>
            </p:txBody>
          </p:sp>
        </p:grpSp>
        <p:grpSp>
          <p:nvGrpSpPr>
            <p:cNvPr id="7" name="Group 6">
              <a:extLst>
                <a:ext uri="{FF2B5EF4-FFF2-40B4-BE49-F238E27FC236}">
                  <a16:creationId xmlns:a16="http://schemas.microsoft.com/office/drawing/2014/main" id="{AE7400CE-A0C2-4997-A8F0-26BF7E57E56C}"/>
                </a:ext>
              </a:extLst>
            </p:cNvPr>
            <p:cNvGrpSpPr/>
            <p:nvPr/>
          </p:nvGrpSpPr>
          <p:grpSpPr>
            <a:xfrm>
              <a:off x="4760088" y="1447159"/>
              <a:ext cx="1234440" cy="1234440"/>
              <a:chOff x="3958030" y="1368472"/>
              <a:chExt cx="1541276" cy="1540484"/>
            </a:xfrm>
          </p:grpSpPr>
          <p:pic>
            <p:nvPicPr>
              <p:cNvPr id="18" name="Picture 17" descr="Data Science">
                <a:extLst>
                  <a:ext uri="{FF2B5EF4-FFF2-40B4-BE49-F238E27FC236}">
                    <a16:creationId xmlns:a16="http://schemas.microsoft.com/office/drawing/2014/main" id="{FA72AB78-3568-4C88-B271-40553C6A5D3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8822" y="1368472"/>
                <a:ext cx="1540484" cy="1540484"/>
              </a:xfrm>
              <a:prstGeom prst="rect">
                <a:avLst/>
              </a:prstGeom>
              <a:noFill/>
              <a:extLst>
                <a:ext uri="{909E8E84-426E-40dd-AFC4-6F175D3DCCD1}">
                  <a14:hiddenFill xmlns="" xmlns:a14="http://schemas.microsoft.com/office/drawing/2010/main">
                    <a:solidFill>
                      <a:srgbClr val="FFFFFF"/>
                    </a:solidFill>
                  </a14:hiddenFill>
                </a:ext>
              </a:extLst>
            </p:spPr>
          </p:pic>
          <p:sp>
            <p:nvSpPr>
              <p:cNvPr id="19" name="Google Shape;303;p31">
                <a:extLst>
                  <a:ext uri="{FF2B5EF4-FFF2-40B4-BE49-F238E27FC236}">
                    <a16:creationId xmlns:a16="http://schemas.microsoft.com/office/drawing/2014/main" id="{91BF268F-FFB7-46D1-B8E8-6744439803C6}"/>
                  </a:ext>
                </a:extLst>
              </p:cNvPr>
              <p:cNvSpPr txBox="1">
                <a:spLocks/>
              </p:cNvSpPr>
              <p:nvPr/>
            </p:nvSpPr>
            <p:spPr>
              <a:xfrm>
                <a:off x="3958030" y="1368472"/>
                <a:ext cx="1537424" cy="15404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Font typeface="Arial" pitchFamily="34" charset="0"/>
                  <a:buNone/>
                </a:pPr>
                <a:r>
                  <a:rPr lang="en-GB" b="1">
                    <a:solidFill>
                      <a:schemeClr val="bg1"/>
                    </a:solidFill>
                    <a:latin typeface="Muli ExtraBold" panose="020B0604020202020204" charset="-18"/>
                    <a:ea typeface="Muli"/>
                    <a:cs typeface="Muli"/>
                    <a:sym typeface="Muli"/>
                  </a:rPr>
                  <a:t>Computer Vision</a:t>
                </a:r>
              </a:p>
            </p:txBody>
          </p:sp>
        </p:grpSp>
        <p:grpSp>
          <p:nvGrpSpPr>
            <p:cNvPr id="8" name="Group 7">
              <a:extLst>
                <a:ext uri="{FF2B5EF4-FFF2-40B4-BE49-F238E27FC236}">
                  <a16:creationId xmlns:a16="http://schemas.microsoft.com/office/drawing/2014/main" id="{EF553B70-CDED-4286-A04B-2C55787AB451}"/>
                </a:ext>
              </a:extLst>
            </p:cNvPr>
            <p:cNvGrpSpPr/>
            <p:nvPr/>
          </p:nvGrpSpPr>
          <p:grpSpPr>
            <a:xfrm>
              <a:off x="6084168" y="108262"/>
              <a:ext cx="1234440" cy="1234440"/>
              <a:chOff x="575508" y="3075806"/>
              <a:chExt cx="1542466" cy="1544472"/>
            </a:xfrm>
          </p:grpSpPr>
          <p:pic>
            <p:nvPicPr>
              <p:cNvPr id="16" name="Picture 15" descr="In Silico Techniques">
                <a:extLst>
                  <a:ext uri="{FF2B5EF4-FFF2-40B4-BE49-F238E27FC236}">
                    <a16:creationId xmlns:a16="http://schemas.microsoft.com/office/drawing/2014/main" id="{1808657D-81FE-4792-A44D-8696D6C6FBD1}"/>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575508" y="3075806"/>
                <a:ext cx="1542466" cy="1542466"/>
              </a:xfrm>
              <a:prstGeom prst="rect">
                <a:avLst/>
              </a:prstGeom>
              <a:noFill/>
              <a:extLst>
                <a:ext uri="{909E8E84-426E-40dd-AFC4-6F175D3DCCD1}">
                  <a14:hiddenFill xmlns="" xmlns:a14="http://schemas.microsoft.com/office/drawing/2010/main">
                    <a:solidFill>
                      <a:srgbClr val="FFFFFF"/>
                    </a:solidFill>
                  </a14:hiddenFill>
                </a:ext>
              </a:extLst>
            </p:spPr>
          </p:pic>
          <p:sp>
            <p:nvSpPr>
              <p:cNvPr id="17" name="Google Shape;303;p31">
                <a:extLst>
                  <a:ext uri="{FF2B5EF4-FFF2-40B4-BE49-F238E27FC236}">
                    <a16:creationId xmlns:a16="http://schemas.microsoft.com/office/drawing/2014/main" id="{8556841C-B408-44E8-893F-D08AB394364D}"/>
                  </a:ext>
                </a:extLst>
              </p:cNvPr>
              <p:cNvSpPr txBox="1">
                <a:spLocks/>
              </p:cNvSpPr>
              <p:nvPr/>
            </p:nvSpPr>
            <p:spPr>
              <a:xfrm>
                <a:off x="575508" y="3079794"/>
                <a:ext cx="1537424" cy="15404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Font typeface="Arial" pitchFamily="34" charset="0"/>
                  <a:buNone/>
                </a:pPr>
                <a:r>
                  <a:rPr lang="en-GB" b="1">
                    <a:solidFill>
                      <a:schemeClr val="bg1"/>
                    </a:solidFill>
                    <a:latin typeface="Muli ExtraBold" panose="020B0604020202020204" charset="-18"/>
                    <a:ea typeface="Muli"/>
                    <a:cs typeface="Muli"/>
                    <a:sym typeface="Muli"/>
                  </a:rPr>
                  <a:t>Clinical </a:t>
                </a:r>
                <a:r>
                  <a:rPr lang="en-GB" b="1" i="1">
                    <a:solidFill>
                      <a:schemeClr val="bg1"/>
                    </a:solidFill>
                    <a:latin typeface="Muli ExtraBold" panose="020B0604020202020204" charset="-18"/>
                    <a:ea typeface="Muli"/>
                    <a:cs typeface="Muli"/>
                    <a:sym typeface="Muli"/>
                  </a:rPr>
                  <a:t>Data </a:t>
                </a:r>
                <a:r>
                  <a:rPr lang="en-GB" b="1">
                    <a:solidFill>
                      <a:schemeClr val="bg1"/>
                    </a:solidFill>
                    <a:latin typeface="Muli ExtraBold" panose="020B0604020202020204" charset="-18"/>
                    <a:ea typeface="Muli"/>
                    <a:cs typeface="Muli"/>
                    <a:sym typeface="Muli"/>
                  </a:rPr>
                  <a:t>Science</a:t>
                </a:r>
              </a:p>
            </p:txBody>
          </p:sp>
        </p:grpSp>
        <p:grpSp>
          <p:nvGrpSpPr>
            <p:cNvPr id="9" name="Group 8">
              <a:extLst>
                <a:ext uri="{FF2B5EF4-FFF2-40B4-BE49-F238E27FC236}">
                  <a16:creationId xmlns:a16="http://schemas.microsoft.com/office/drawing/2014/main" id="{3DAC3D34-2840-4021-A222-8CCA90A089D5}"/>
                </a:ext>
              </a:extLst>
            </p:cNvPr>
            <p:cNvGrpSpPr/>
            <p:nvPr/>
          </p:nvGrpSpPr>
          <p:grpSpPr>
            <a:xfrm>
              <a:off x="4760088" y="101600"/>
              <a:ext cx="1234440" cy="1234440"/>
              <a:chOff x="2267744" y="3075806"/>
              <a:chExt cx="1540484" cy="1544472"/>
            </a:xfrm>
          </p:grpSpPr>
          <p:pic>
            <p:nvPicPr>
              <p:cNvPr id="14" name="Picture 13" descr="Healthcare Informatics">
                <a:extLst>
                  <a:ext uri="{FF2B5EF4-FFF2-40B4-BE49-F238E27FC236}">
                    <a16:creationId xmlns:a16="http://schemas.microsoft.com/office/drawing/2014/main" id="{3ADFDD03-7A22-436A-BFAA-65889A3DBD8C}"/>
                  </a:ext>
                </a:extLst>
              </p:cNvPr>
              <p:cNvPicPr>
                <a:picLocks noChangeAspect="1" noChangeArrowheads="1"/>
              </p:cNvPicPr>
              <p:nvPr/>
            </p:nvPicPr>
            <p:blipFill>
              <a:blip r:embed="rId11">
                <a:extLst>
                  <a:ext uri="{BEBA8EAE-BF5A-486C-A8C5-ECC9F3942E4B}">
                    <a14:imgProps xmlns:a14="http://schemas.microsoft.com/office/drawing/2010/main">
                      <a14:imgLayer r:embed="rId12">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2267744" y="3079794"/>
                <a:ext cx="1540484" cy="1540484"/>
              </a:xfrm>
              <a:prstGeom prst="rect">
                <a:avLst/>
              </a:prstGeom>
              <a:noFill/>
              <a:extLst>
                <a:ext uri="{909E8E84-426E-40dd-AFC4-6F175D3DCCD1}">
                  <a14:hiddenFill xmlns="" xmlns:a14="http://schemas.microsoft.com/office/drawing/2010/main">
                    <a:solidFill>
                      <a:srgbClr val="FFFFFF"/>
                    </a:solidFill>
                  </a14:hiddenFill>
                </a:ext>
              </a:extLst>
            </p:spPr>
          </p:pic>
          <p:sp>
            <p:nvSpPr>
              <p:cNvPr id="15" name="Google Shape;303;p31">
                <a:extLst>
                  <a:ext uri="{FF2B5EF4-FFF2-40B4-BE49-F238E27FC236}">
                    <a16:creationId xmlns:a16="http://schemas.microsoft.com/office/drawing/2014/main" id="{7072DA22-E095-46D6-9B6C-240C8CF56C98}"/>
                  </a:ext>
                </a:extLst>
              </p:cNvPr>
              <p:cNvSpPr txBox="1">
                <a:spLocks/>
              </p:cNvSpPr>
              <p:nvPr/>
            </p:nvSpPr>
            <p:spPr>
              <a:xfrm>
                <a:off x="2270804" y="3075806"/>
                <a:ext cx="1537424" cy="15404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Font typeface="Arial" pitchFamily="34" charset="0"/>
                  <a:buNone/>
                </a:pPr>
                <a:r>
                  <a:rPr lang="en-GB" b="1">
                    <a:solidFill>
                      <a:schemeClr val="bg1"/>
                    </a:solidFill>
                    <a:latin typeface="Muli ExtraBold" panose="020B0604020202020204" charset="-18"/>
                    <a:ea typeface="Muli"/>
                    <a:cs typeface="Muli"/>
                    <a:sym typeface="Muli"/>
                  </a:rPr>
                  <a:t>Healthcare Informatics</a:t>
                </a:r>
              </a:p>
            </p:txBody>
          </p:sp>
        </p:grpSp>
        <p:grpSp>
          <p:nvGrpSpPr>
            <p:cNvPr id="11" name="Group 10">
              <a:extLst>
                <a:ext uri="{FF2B5EF4-FFF2-40B4-BE49-F238E27FC236}">
                  <a16:creationId xmlns:a16="http://schemas.microsoft.com/office/drawing/2014/main" id="{2986CDD5-2DEF-4AAD-AF0F-9AF2081455F2}"/>
                </a:ext>
              </a:extLst>
            </p:cNvPr>
            <p:cNvGrpSpPr/>
            <p:nvPr/>
          </p:nvGrpSpPr>
          <p:grpSpPr>
            <a:xfrm>
              <a:off x="6084168" y="1447159"/>
              <a:ext cx="1234440" cy="1234440"/>
              <a:chOff x="3958822" y="3075806"/>
              <a:chExt cx="1545604" cy="1540484"/>
            </a:xfrm>
          </p:grpSpPr>
          <p:pic>
            <p:nvPicPr>
              <p:cNvPr id="12" name="Picture 11" descr="Algorithmic Decision Science">
                <a:extLst>
                  <a:ext uri="{FF2B5EF4-FFF2-40B4-BE49-F238E27FC236}">
                    <a16:creationId xmlns:a16="http://schemas.microsoft.com/office/drawing/2014/main" id="{A005D462-CB78-4C9F-9658-F21C962FB6B1}"/>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rightnessContrast bright="-40000" contrast="-40000"/>
                        </a14:imgEffect>
                      </a14:imgLayer>
                    </a14:imgProps>
                  </a:ext>
                  <a:ext uri="{28A0092B-C50C-407E-A947-70E740481C1C}">
                    <a14:useLocalDpi xmlns:a14="http://schemas.microsoft.com/office/drawing/2010/main" val="0"/>
                  </a:ext>
                </a:extLst>
              </a:blip>
              <a:srcRect/>
              <a:stretch>
                <a:fillRect/>
              </a:stretch>
            </p:blipFill>
            <p:spPr bwMode="auto">
              <a:xfrm>
                <a:off x="3958822" y="3075806"/>
                <a:ext cx="1540484" cy="1540484"/>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Google Shape;303;p31">
                <a:extLst>
                  <a:ext uri="{FF2B5EF4-FFF2-40B4-BE49-F238E27FC236}">
                    <a16:creationId xmlns:a16="http://schemas.microsoft.com/office/drawing/2014/main" id="{BE9CDD10-C8DA-44B4-99BA-6007FF5AD066}"/>
                  </a:ext>
                </a:extLst>
              </p:cNvPr>
              <p:cNvSpPr txBox="1">
                <a:spLocks/>
              </p:cNvSpPr>
              <p:nvPr/>
            </p:nvSpPr>
            <p:spPr>
              <a:xfrm>
                <a:off x="3967002" y="3075806"/>
                <a:ext cx="1537424" cy="1540484"/>
              </a:xfrm>
              <a:prstGeom prst="rect">
                <a:avLst/>
              </a:prstGeom>
              <a:noFill/>
              <a:ln>
                <a:noFill/>
              </a:ln>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indent="0" algn="ctr">
                  <a:buNone/>
                </a:pPr>
                <a:r>
                  <a:rPr lang="en-GB" b="1">
                    <a:solidFill>
                      <a:schemeClr val="bg1"/>
                    </a:solidFill>
                    <a:latin typeface="Muli ExtraBold" panose="020B0604020202020204" charset="-18"/>
                    <a:ea typeface="Muli"/>
                    <a:cs typeface="Muli"/>
                    <a:sym typeface="Muli"/>
                  </a:rPr>
                  <a:t>Personal Health Data Science</a:t>
                </a:r>
              </a:p>
            </p:txBody>
          </p:sp>
        </p:grpSp>
      </p:grpSp>
      <p:sp>
        <p:nvSpPr>
          <p:cNvPr id="24" name="Symbol zastępczy numeru slajdu 3">
            <a:extLst>
              <a:ext uri="{FF2B5EF4-FFF2-40B4-BE49-F238E27FC236}">
                <a16:creationId xmlns:a16="http://schemas.microsoft.com/office/drawing/2014/main" id="{18CA2640-9EBD-B64A-376B-3C176CC1D7D2}"/>
              </a:ext>
            </a:extLst>
          </p:cNvPr>
          <p:cNvSpPr>
            <a:spLocks noGrp="1"/>
          </p:cNvSpPr>
          <p:nvPr>
            <p:ph type="sldNum" idx="12"/>
          </p:nvPr>
        </p:nvSpPr>
        <p:spPr>
          <a:xfrm>
            <a:off x="8480584" y="4749851"/>
            <a:ext cx="548700" cy="393600"/>
          </a:xfrm>
        </p:spPr>
        <p:txBody>
          <a:bodyPr/>
          <a:lstStyle/>
          <a:p>
            <a:fld id="{00000000-1234-1234-1234-123412341234}" type="slidenum">
              <a:rPr lang="en" smtClean="0"/>
              <a:pPr/>
              <a:t>2</a:t>
            </a:fld>
            <a:endParaRPr lang="en" dirty="0"/>
          </a:p>
        </p:txBody>
      </p:sp>
    </p:spTree>
    <p:extLst>
      <p:ext uri="{BB962C8B-B14F-4D97-AF65-F5344CB8AC3E}">
        <p14:creationId xmlns:p14="http://schemas.microsoft.com/office/powerpoint/2010/main" val="348910508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p:cNvSpPr>
            <a:spLocks noGrp="1"/>
          </p:cNvSpPr>
          <p:nvPr>
            <p:ph type="sldNum" idx="12"/>
          </p:nvPr>
        </p:nvSpPr>
        <p:spPr/>
        <p:txBody>
          <a:bodyPr/>
          <a:lstStyle/>
          <a:p>
            <a:fld id="{00000000-1234-1234-1234-123412341234}" type="slidenum">
              <a:rPr lang="en" smtClean="0"/>
              <a:pPr/>
              <a:t>20</a:t>
            </a:fld>
            <a:endParaRPr lang="en" dirty="0"/>
          </a:p>
        </p:txBody>
      </p:sp>
      <p:sp>
        <p:nvSpPr>
          <p:cNvPr id="5" name="Tytuł 1"/>
          <p:cNvSpPr txBox="1">
            <a:spLocks/>
          </p:cNvSpPr>
          <p:nvPr/>
        </p:nvSpPr>
        <p:spPr>
          <a:xfrm>
            <a:off x="323528" y="-20538"/>
            <a:ext cx="6014400" cy="579857"/>
          </a:xfrm>
          <a:prstGeom prst="rect">
            <a:avLst/>
          </a:prstGeom>
          <a:noFill/>
          <a:ln>
            <a:noFill/>
          </a:ln>
        </p:spPr>
        <p:txBody>
          <a:bodyPr spcFirstLastPara="1" wrap="square" lIns="0" tIns="0" rIns="0" bIns="0"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r>
              <a:rPr lang="pl-PL" sz="2800" dirty="0" err="1">
                <a:solidFill>
                  <a:srgbClr val="2E2665"/>
                </a:solidFill>
                <a:sym typeface="Muli Regular"/>
              </a:rPr>
              <a:t>Testing</a:t>
            </a:r>
            <a:r>
              <a:rPr lang="pl-PL" sz="2800" dirty="0">
                <a:solidFill>
                  <a:srgbClr val="2E2665"/>
                </a:solidFill>
                <a:sym typeface="Muli Regular"/>
              </a:rPr>
              <a:t> </a:t>
            </a:r>
            <a:r>
              <a:rPr lang="pl-PL" sz="2800" dirty="0" err="1">
                <a:solidFill>
                  <a:srgbClr val="2E2665"/>
                </a:solidFill>
                <a:sym typeface="Muli Regular"/>
              </a:rPr>
              <a:t>Challenges</a:t>
            </a:r>
            <a:endParaRPr lang="pl-PL" sz="2700" dirty="0">
              <a:solidFill>
                <a:srgbClr val="2E2665"/>
              </a:solidFill>
            </a:endParaRPr>
          </a:p>
        </p:txBody>
      </p:sp>
      <p:sp>
        <p:nvSpPr>
          <p:cNvPr id="22" name="Google Shape;104;p18"/>
          <p:cNvSpPr txBox="1">
            <a:spLocks/>
          </p:cNvSpPr>
          <p:nvPr/>
        </p:nvSpPr>
        <p:spPr>
          <a:xfrm>
            <a:off x="580550" y="1033346"/>
            <a:ext cx="8023898" cy="3480904"/>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a:buClr>
                <a:srgbClr val="FFC000"/>
              </a:buClr>
              <a:buFont typeface="Arial" pitchFamily="34" charset="0"/>
              <a:buChar char="•"/>
            </a:pPr>
            <a:r>
              <a:rPr lang="en-US" sz="2000" dirty="0">
                <a:solidFill>
                  <a:srgbClr val="000090"/>
                </a:solidFill>
              </a:rPr>
              <a:t>The end product: A mobile app for personalized healthcare.</a:t>
            </a:r>
          </a:p>
          <a:p>
            <a:pPr lvl="1">
              <a:buClr>
                <a:srgbClr val="FFC000"/>
              </a:buClr>
              <a:buFont typeface="Arial" pitchFamily="34" charset="0"/>
              <a:buChar char="•"/>
            </a:pPr>
            <a:r>
              <a:rPr lang="en-US" sz="2000" dirty="0">
                <a:solidFill>
                  <a:srgbClr val="000090"/>
                </a:solidFill>
              </a:rPr>
              <a:t>It should be GDPR compliant.</a:t>
            </a:r>
            <a:endParaRPr lang="en" sz="2000" dirty="0">
              <a:solidFill>
                <a:srgbClr val="000090"/>
              </a:solidFill>
            </a:endParaRPr>
          </a:p>
          <a:p>
            <a:pPr lvl="1">
              <a:buClr>
                <a:srgbClr val="FFC000"/>
              </a:buClr>
              <a:buFont typeface="Arial" pitchFamily="34" charset="0"/>
              <a:buChar char="•"/>
            </a:pPr>
            <a:r>
              <a:rPr lang="en" sz="2000" dirty="0">
                <a:solidFill>
                  <a:srgbClr val="000090"/>
                </a:solidFill>
              </a:rPr>
              <a:t>It should run ML models on the edge.</a:t>
            </a:r>
          </a:p>
          <a:p>
            <a:pPr lvl="1">
              <a:buClr>
                <a:srgbClr val="FFC000"/>
              </a:buClr>
              <a:buFont typeface="Arial" pitchFamily="34" charset="0"/>
              <a:buChar char="•"/>
            </a:pPr>
            <a:r>
              <a:rPr lang="en" sz="2000" dirty="0">
                <a:solidFill>
                  <a:srgbClr val="000090"/>
                </a:solidFill>
              </a:rPr>
              <a:t>It should com</a:t>
            </a:r>
            <a:r>
              <a:rPr lang="en-GB" sz="2000" dirty="0">
                <a:solidFill>
                  <a:srgbClr val="000090"/>
                </a:solidFill>
              </a:rPr>
              <a:t>m</a:t>
            </a:r>
            <a:r>
              <a:rPr lang="en" sz="2000" dirty="0" err="1">
                <a:solidFill>
                  <a:srgbClr val="000090"/>
                </a:solidFill>
              </a:rPr>
              <a:t>unicate</a:t>
            </a:r>
            <a:r>
              <a:rPr lang="en" sz="2000" dirty="0">
                <a:solidFill>
                  <a:srgbClr val="000090"/>
                </a:solidFill>
              </a:rPr>
              <a:t> with a de-centralized</a:t>
            </a:r>
          </a:p>
          <a:p>
            <a:pPr marL="533400" lvl="1" indent="0">
              <a:buClr>
                <a:srgbClr val="FFC000"/>
              </a:buClr>
            </a:pPr>
            <a:r>
              <a:rPr lang="en" sz="2000" dirty="0">
                <a:solidFill>
                  <a:srgbClr val="000090"/>
                </a:solidFill>
              </a:rPr>
              <a:t>	self-supervised learning infrastructure.</a:t>
            </a:r>
          </a:p>
          <a:p>
            <a:pPr>
              <a:buClr>
                <a:srgbClr val="FFC000"/>
              </a:buClr>
              <a:buFont typeface="Arial" pitchFamily="34" charset="0"/>
              <a:buChar char="•"/>
            </a:pPr>
            <a:r>
              <a:rPr lang="en-US" sz="2000" dirty="0">
                <a:solidFill>
                  <a:srgbClr val="000090"/>
                </a:solidFill>
              </a:rPr>
              <a:t>Additional testing challenges:</a:t>
            </a:r>
          </a:p>
          <a:p>
            <a:pPr lvl="1">
              <a:buClr>
                <a:srgbClr val="FFC000"/>
              </a:buClr>
              <a:buFont typeface="Arial" pitchFamily="34" charset="0"/>
              <a:buChar char="•"/>
            </a:pPr>
            <a:r>
              <a:rPr lang="en-US" sz="2000" dirty="0">
                <a:solidFill>
                  <a:srgbClr val="000090"/>
                </a:solidFill>
              </a:rPr>
              <a:t>Testing of communication protocols</a:t>
            </a:r>
          </a:p>
          <a:p>
            <a:pPr marL="990600" lvl="2" indent="0">
              <a:buClr>
                <a:srgbClr val="FFC000"/>
              </a:buClr>
            </a:pPr>
            <a:r>
              <a:rPr lang="en-US" sz="2000" dirty="0">
                <a:solidFill>
                  <a:srgbClr val="000090"/>
                </a:solidFill>
              </a:rPr>
              <a:t>(specially with safe heavens).</a:t>
            </a:r>
          </a:p>
          <a:p>
            <a:pPr lvl="1">
              <a:buClr>
                <a:srgbClr val="FFC000"/>
              </a:buClr>
              <a:buFont typeface="Arial" pitchFamily="34" charset="0"/>
              <a:buChar char="•"/>
            </a:pPr>
            <a:r>
              <a:rPr lang="en-US" sz="2000" dirty="0">
                <a:solidFill>
                  <a:srgbClr val="000090"/>
                </a:solidFill>
              </a:rPr>
              <a:t>Testing of data aggregation algorithms.</a:t>
            </a:r>
          </a:p>
          <a:p>
            <a:pPr lvl="1">
              <a:buClr>
                <a:srgbClr val="FFC000"/>
              </a:buClr>
              <a:buFont typeface="Arial" pitchFamily="34" charset="0"/>
              <a:buChar char="•"/>
            </a:pPr>
            <a:r>
              <a:rPr lang="en-US" sz="2000" dirty="0">
                <a:solidFill>
                  <a:srgbClr val="000090"/>
                </a:solidFill>
              </a:rPr>
              <a:t>User input validation and error detection.</a:t>
            </a:r>
          </a:p>
          <a:p>
            <a:pPr lvl="1">
              <a:buClr>
                <a:srgbClr val="FFC000"/>
              </a:buClr>
              <a:buFont typeface="Arial" pitchFamily="34" charset="0"/>
              <a:buChar char="•"/>
            </a:pPr>
            <a:r>
              <a:rPr lang="en-US" sz="2000" dirty="0" err="1">
                <a:solidFill>
                  <a:srgbClr val="000090"/>
                </a:solidFill>
              </a:rPr>
              <a:t>Etc</a:t>
            </a:r>
            <a:r>
              <a:rPr lang="en-US" sz="2000" dirty="0">
                <a:solidFill>
                  <a:srgbClr val="000090"/>
                </a:solidFill>
              </a:rPr>
              <a:t>…</a:t>
            </a:r>
          </a:p>
        </p:txBody>
      </p:sp>
    </p:spTree>
    <p:extLst>
      <p:ext uri="{BB962C8B-B14F-4D97-AF65-F5344CB8AC3E}">
        <p14:creationId xmlns:p14="http://schemas.microsoft.com/office/powerpoint/2010/main" val="13703243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bannerSano.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23908" cy="1894438"/>
          </a:xfrm>
          <a:prstGeom prst="rect">
            <a:avLst/>
          </a:prstGeom>
        </p:spPr>
      </p:pic>
      <p:sp>
        <p:nvSpPr>
          <p:cNvPr id="6" name="Owal 5">
            <a:extLst>
              <a:ext uri="{FF2B5EF4-FFF2-40B4-BE49-F238E27FC236}">
                <a16:creationId xmlns:a16="http://schemas.microsoft.com/office/drawing/2014/main" id="{57B96DC6-20A5-4488-AC7F-24169DD67211}"/>
              </a:ext>
            </a:extLst>
          </p:cNvPr>
          <p:cNvSpPr/>
          <p:nvPr/>
        </p:nvSpPr>
        <p:spPr>
          <a:xfrm>
            <a:off x="3297556" y="296006"/>
            <a:ext cx="2282556" cy="2232248"/>
          </a:xfrm>
          <a:prstGeom prst="ellipse">
            <a:avLst/>
          </a:prstGeom>
          <a:solidFill>
            <a:srgbClr val="050A36"/>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solidFill>
                <a:srgbClr val="FFFFFF"/>
              </a:solidFill>
              <a:latin typeface="Arial"/>
            </a:endParaRPr>
          </a:p>
        </p:txBody>
      </p:sp>
      <p:pic>
        <p:nvPicPr>
          <p:cNvPr id="7" name="Obraz 6" descr="logo_sano_color_whit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0361" y="501523"/>
            <a:ext cx="2086585" cy="944120"/>
          </a:xfrm>
          <a:prstGeom prst="rect">
            <a:avLst/>
          </a:prstGeom>
        </p:spPr>
      </p:pic>
      <p:sp>
        <p:nvSpPr>
          <p:cNvPr id="8" name="Symbol zastępczy tekstu 2"/>
          <p:cNvSpPr txBox="1">
            <a:spLocks/>
          </p:cNvSpPr>
          <p:nvPr/>
        </p:nvSpPr>
        <p:spPr>
          <a:xfrm>
            <a:off x="1564077" y="2570485"/>
            <a:ext cx="6014400" cy="172647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marL="76200" indent="0" algn="ctr"/>
            <a:r>
              <a:rPr lang="en-GB" sz="2000" b="1" dirty="0">
                <a:solidFill>
                  <a:srgbClr val="000090"/>
                </a:solidFill>
              </a:rPr>
              <a:t>Alfredo </a:t>
            </a:r>
            <a:r>
              <a:rPr lang="en-GB" sz="2000" b="1" dirty="0" err="1">
                <a:solidFill>
                  <a:srgbClr val="000090"/>
                </a:solidFill>
              </a:rPr>
              <a:t>Ibias</a:t>
            </a:r>
            <a:endParaRPr lang="en-GB" sz="2000" b="1" dirty="0">
              <a:solidFill>
                <a:srgbClr val="000090"/>
              </a:solidFill>
            </a:endParaRPr>
          </a:p>
          <a:p>
            <a:pPr marL="76200" indent="0" algn="ctr"/>
            <a:r>
              <a:rPr lang="en-GB" sz="2000" b="1" dirty="0">
                <a:solidFill>
                  <a:srgbClr val="000090"/>
                </a:solidFill>
              </a:rPr>
              <a:t>PERSONAL HEALTH DATA SCIENCE (PHDS)</a:t>
            </a:r>
          </a:p>
          <a:p>
            <a:pPr marL="76200" indent="0" algn="ctr"/>
            <a:r>
              <a:rPr lang="en-GB" sz="2000" b="1" dirty="0">
                <a:solidFill>
                  <a:srgbClr val="000090"/>
                </a:solidFill>
              </a:rPr>
              <a:t>Postdoctoral Researcher @ Sano</a:t>
            </a:r>
          </a:p>
          <a:p>
            <a:pPr marL="76200" indent="0" algn="ctr"/>
            <a:r>
              <a:rPr lang="en-GB" sz="2000" b="1" dirty="0" err="1">
                <a:solidFill>
                  <a:srgbClr val="000090"/>
                </a:solidFill>
              </a:rPr>
              <a:t>a.ibias@sanoscience.org</a:t>
            </a:r>
            <a:endParaRPr lang="en-GB" sz="2000" b="1" dirty="0">
              <a:solidFill>
                <a:srgbClr val="000090"/>
              </a:solidFill>
            </a:endParaRPr>
          </a:p>
        </p:txBody>
      </p:sp>
      <p:sp>
        <p:nvSpPr>
          <p:cNvPr id="9" name="Google Shape;158;p23"/>
          <p:cNvSpPr txBox="1">
            <a:spLocks/>
          </p:cNvSpPr>
          <p:nvPr/>
        </p:nvSpPr>
        <p:spPr>
          <a:xfrm>
            <a:off x="3394069" y="1349896"/>
            <a:ext cx="2022294" cy="796631"/>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lt1"/>
              </a:buClr>
              <a:buSzPts val="3600"/>
              <a:buFont typeface="Lexend Deca"/>
              <a:buNone/>
              <a:defRPr sz="3600" b="1" i="0" u="none" strike="noStrike" cap="none">
                <a:solidFill>
                  <a:schemeClr val="tx1"/>
                </a:solidFill>
                <a:latin typeface="Lexend Deca"/>
                <a:ea typeface="Lexend Deca"/>
                <a:cs typeface="Lexend Deca"/>
                <a:sym typeface="Lexend Deca"/>
              </a:defRPr>
            </a:lvl1pPr>
            <a:lvl2pPr marR="0" lvl="1"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2pPr>
            <a:lvl3pPr marR="0" lvl="2"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3pPr>
            <a:lvl4pPr marR="0" lvl="3"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4pPr>
            <a:lvl5pPr marR="0" lvl="4"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5pPr>
            <a:lvl6pPr marR="0" lvl="5"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6pPr>
            <a:lvl7pPr marR="0" lvl="6"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7pPr>
            <a:lvl8pPr marR="0" lvl="7"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8pPr>
            <a:lvl9pPr marR="0" lvl="8" algn="l" rtl="0">
              <a:lnSpc>
                <a:spcPct val="100000"/>
              </a:lnSpc>
              <a:spcBef>
                <a:spcPts val="0"/>
              </a:spcBef>
              <a:spcAft>
                <a:spcPts val="0"/>
              </a:spcAft>
              <a:buClr>
                <a:schemeClr val="lt1"/>
              </a:buClr>
              <a:buSzPts val="3600"/>
              <a:buFont typeface="Lexend Deca"/>
              <a:buNone/>
              <a:defRPr sz="3600" b="1" i="0" u="none" strike="noStrike" cap="none">
                <a:solidFill>
                  <a:schemeClr val="lt1"/>
                </a:solidFill>
                <a:latin typeface="Lexend Deca"/>
                <a:ea typeface="Lexend Deca"/>
                <a:cs typeface="Lexend Deca"/>
                <a:sym typeface="Lexend Deca"/>
              </a:defRPr>
            </a:lvl9pPr>
          </a:lstStyle>
          <a:p>
            <a:pPr algn="ctr"/>
            <a:r>
              <a:rPr lang="pl-PL" sz="1100">
                <a:solidFill>
                  <a:srgbClr val="FFFFFF"/>
                </a:solidFill>
                <a:latin typeface="Muli Light"/>
              </a:rPr>
              <a:t> </a:t>
            </a:r>
            <a:r>
              <a:rPr lang="en-GB" sz="1100">
                <a:solidFill>
                  <a:srgbClr val="FFFFFF"/>
                </a:solidFill>
                <a:latin typeface="Muli Light"/>
              </a:rPr>
              <a:t>Centre for Computational Medicine</a:t>
            </a:r>
            <a:r>
              <a:rPr lang="en-GB" sz="1100" b="0">
                <a:solidFill>
                  <a:srgbClr val="FFFFFF"/>
                </a:solidFill>
                <a:latin typeface="Muli Light"/>
              </a:rPr>
              <a:t> </a:t>
            </a:r>
            <a:br>
              <a:rPr lang="en-GB" sz="1100" b="0">
                <a:latin typeface="Muli Light" pitchFamily="2" charset="-18"/>
              </a:rPr>
            </a:br>
            <a:br>
              <a:rPr lang="en-GB" sz="800" b="0">
                <a:latin typeface="Muli Light" pitchFamily="2" charset="-18"/>
              </a:rPr>
            </a:br>
            <a:r>
              <a:rPr lang="pl-PL" sz="1200" err="1">
                <a:solidFill>
                  <a:srgbClr val="F79431"/>
                </a:solidFill>
                <a:latin typeface="Muli"/>
              </a:rPr>
              <a:t>www.sano.science</a:t>
            </a:r>
            <a:endParaRPr lang="pl-PL" sz="1200">
              <a:solidFill>
                <a:srgbClr val="F79431"/>
              </a:solidFill>
              <a:latin typeface="Muli"/>
            </a:endParaRPr>
          </a:p>
        </p:txBody>
      </p:sp>
      <p:pic>
        <p:nvPicPr>
          <p:cNvPr id="10" name="Picture 10">
            <a:extLst>
              <a:ext uri="{FF2B5EF4-FFF2-40B4-BE49-F238E27FC236}">
                <a16:creationId xmlns:a16="http://schemas.microsoft.com/office/drawing/2014/main" id="{517C6B7F-8E55-425D-9A01-C838D4C82452}"/>
              </a:ext>
            </a:extLst>
          </p:cNvPr>
          <p:cNvPicPr>
            <a:picLocks noChangeAspect="1"/>
          </p:cNvPicPr>
          <p:nvPr/>
        </p:nvPicPr>
        <p:blipFill>
          <a:blip r:embed="rId4"/>
          <a:stretch>
            <a:fillRect/>
          </a:stretch>
        </p:blipFill>
        <p:spPr>
          <a:xfrm>
            <a:off x="2072282" y="3731533"/>
            <a:ext cx="5038130" cy="1338628"/>
          </a:xfrm>
          <a:prstGeom prst="rect">
            <a:avLst/>
          </a:prstGeom>
        </p:spPr>
      </p:pic>
      <p:sp>
        <p:nvSpPr>
          <p:cNvPr id="2" name="TextBox 1">
            <a:extLst>
              <a:ext uri="{FF2B5EF4-FFF2-40B4-BE49-F238E27FC236}">
                <a16:creationId xmlns:a16="http://schemas.microsoft.com/office/drawing/2014/main" id="{EC4FE11F-F42F-2A47-FE9C-882D2B714594}"/>
              </a:ext>
            </a:extLst>
          </p:cNvPr>
          <p:cNvSpPr txBox="1"/>
          <p:nvPr/>
        </p:nvSpPr>
        <p:spPr>
          <a:xfrm rot="19560583">
            <a:off x="296351" y="2312436"/>
            <a:ext cx="1343638" cy="954107"/>
          </a:xfrm>
          <a:prstGeom prst="rect">
            <a:avLst/>
          </a:prstGeom>
          <a:noFill/>
        </p:spPr>
        <p:txBody>
          <a:bodyPr wrap="none" rtlCol="0">
            <a:spAutoFit/>
          </a:bodyPr>
          <a:lstStyle/>
          <a:p>
            <a:r>
              <a:rPr lang="en-PL" sz="2800" dirty="0"/>
              <a:t>We are</a:t>
            </a:r>
          </a:p>
          <a:p>
            <a:r>
              <a:rPr lang="en-GB" sz="2800" dirty="0"/>
              <a:t>H</a:t>
            </a:r>
            <a:r>
              <a:rPr lang="en-PL" sz="2800" dirty="0"/>
              <a:t>iring!</a:t>
            </a:r>
          </a:p>
        </p:txBody>
      </p:sp>
    </p:spTree>
    <p:extLst>
      <p:ext uri="{BB962C8B-B14F-4D97-AF65-F5344CB8AC3E}">
        <p14:creationId xmlns:p14="http://schemas.microsoft.com/office/powerpoint/2010/main" val="28666131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en-GB"/>
              <a:t>Board, Council and Committee</a:t>
            </a:r>
          </a:p>
        </p:txBody>
      </p:sp>
      <p:sp>
        <p:nvSpPr>
          <p:cNvPr id="10" name="Google Shape;112;p19"/>
          <p:cNvSpPr txBox="1">
            <a:spLocks noGrp="1"/>
          </p:cNvSpPr>
          <p:nvPr>
            <p:ph type="body" idx="1"/>
          </p:nvPr>
        </p:nvSpPr>
        <p:spPr>
          <a:xfrm>
            <a:off x="323527" y="2853810"/>
            <a:ext cx="3518595" cy="857400"/>
          </a:xfrm>
          <a:prstGeom prst="rect">
            <a:avLst/>
          </a:prstGeom>
        </p:spPr>
        <p:txBody>
          <a:bodyPr spcFirstLastPara="1" wrap="square" lIns="0" tIns="0" rIns="0" bIns="0" anchor="t" anchorCtr="0">
            <a:noAutofit/>
          </a:bodyPr>
          <a:lstStyle/>
          <a:p>
            <a:pPr marL="285750" indent="-285750"/>
            <a:r>
              <a:rPr lang="en-GB" sz="1400">
                <a:solidFill>
                  <a:srgbClr val="050060"/>
                </a:solidFill>
              </a:rPr>
              <a:t>Foundation Council supervises Sano and appoints Management Board members</a:t>
            </a:r>
          </a:p>
        </p:txBody>
      </p:sp>
      <p:sp>
        <p:nvSpPr>
          <p:cNvPr id="3" name="Footer Placeholder 2">
            <a:extLst>
              <a:ext uri="{FF2B5EF4-FFF2-40B4-BE49-F238E27FC236}">
                <a16:creationId xmlns:a16="http://schemas.microsoft.com/office/drawing/2014/main" id="{E23AE047-F522-4927-A51E-E1FFB0EE4145}"/>
              </a:ext>
            </a:extLst>
          </p:cNvPr>
          <p:cNvSpPr>
            <a:spLocks noGrp="1"/>
          </p:cNvSpPr>
          <p:nvPr>
            <p:ph type="ftr" sz="quarter" idx="4294967295"/>
          </p:nvPr>
        </p:nvSpPr>
        <p:spPr>
          <a:xfrm>
            <a:off x="0" y="4767263"/>
            <a:ext cx="554355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200" b="0" i="0" u="none" strike="noStrike" cap="none">
                <a:solidFill>
                  <a:schemeClr val="bg1">
                    <a:lumMod val="6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i="1"/>
              <a:t>Sano Presentation, December 2021</a:t>
            </a:r>
          </a:p>
        </p:txBody>
      </p:sp>
      <p:graphicFrame>
        <p:nvGraphicFramePr>
          <p:cNvPr id="6" name="Tabela 6">
            <a:extLst>
              <a:ext uri="{FF2B5EF4-FFF2-40B4-BE49-F238E27FC236}">
                <a16:creationId xmlns:a16="http://schemas.microsoft.com/office/drawing/2014/main" id="{B2043B5C-F08C-46FD-A10B-1C092A0468DF}"/>
              </a:ext>
            </a:extLst>
          </p:cNvPr>
          <p:cNvGraphicFramePr>
            <a:graphicFrameLocks noGrp="1"/>
          </p:cNvGraphicFramePr>
          <p:nvPr/>
        </p:nvGraphicFramePr>
        <p:xfrm>
          <a:off x="3973199" y="2307992"/>
          <a:ext cx="5017368" cy="2480028"/>
        </p:xfrm>
        <a:graphic>
          <a:graphicData uri="http://schemas.openxmlformats.org/drawingml/2006/table">
            <a:tbl>
              <a:tblPr firstRow="1" bandRow="1">
                <a:tableStyleId>{9D7B26C5-4107-4FEC-AEDC-1716B250A1EF}</a:tableStyleId>
              </a:tblPr>
              <a:tblGrid>
                <a:gridCol w="2137048">
                  <a:extLst>
                    <a:ext uri="{9D8B030D-6E8A-4147-A177-3AD203B41FA5}">
                      <a16:colId xmlns:a16="http://schemas.microsoft.com/office/drawing/2014/main" val="2412352829"/>
                    </a:ext>
                  </a:extLst>
                </a:gridCol>
                <a:gridCol w="2880320">
                  <a:extLst>
                    <a:ext uri="{9D8B030D-6E8A-4147-A177-3AD203B41FA5}">
                      <a16:colId xmlns:a16="http://schemas.microsoft.com/office/drawing/2014/main" val="3696045504"/>
                    </a:ext>
                  </a:extLst>
                </a:gridCol>
              </a:tblGrid>
              <a:tr h="144098">
                <a:tc>
                  <a:txBody>
                    <a:bodyPr/>
                    <a:lstStyle/>
                    <a:p>
                      <a:pPr algn="just">
                        <a:spcAft>
                          <a:spcPts val="0"/>
                        </a:spcAft>
                      </a:pPr>
                      <a:r>
                        <a:rPr lang="en-GB" sz="1000" noProof="0">
                          <a:effectLst/>
                          <a:latin typeface="Muli Light" panose="020B0604020202020204" charset="0"/>
                        </a:rPr>
                        <a:t>Name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1000" noProof="0">
                          <a:effectLst/>
                          <a:latin typeface="Muli Light" panose="020B0604020202020204" charset="0"/>
                        </a:rPr>
                        <a:t>Affiliation</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0388457"/>
                  </a:ext>
                </a:extLst>
              </a:tr>
              <a:tr h="49049">
                <a:tc>
                  <a:txBody>
                    <a:bodyPr/>
                    <a:lstStyle/>
                    <a:p>
                      <a:pPr algn="l">
                        <a:spcAft>
                          <a:spcPts val="0"/>
                        </a:spcAft>
                      </a:pPr>
                      <a:r>
                        <a:rPr lang="en-GB" sz="900" noProof="0">
                          <a:effectLst/>
                          <a:latin typeface="Muli Light" panose="020B0604020202020204" charset="0"/>
                        </a:rPr>
                        <a:t>Prof. Marco </a:t>
                      </a:r>
                      <a:r>
                        <a:rPr lang="en-GB" sz="900" noProof="0" err="1">
                          <a:effectLst/>
                          <a:latin typeface="Muli Light" panose="020B0604020202020204" charset="0"/>
                        </a:rPr>
                        <a:t>Viceconti</a:t>
                      </a:r>
                      <a:r>
                        <a:rPr lang="en-GB" sz="900" noProof="0">
                          <a:effectLst/>
                          <a:latin typeface="Muli Light" panose="020B0604020202020204" charset="0"/>
                          <a:ea typeface="+mn-ea"/>
                          <a:cs typeface="+mn-cs"/>
                        </a:rPr>
                        <a:t>, </a:t>
                      </a:r>
                      <a:r>
                        <a:rPr lang="en-GB" sz="900" noProof="0">
                          <a:effectLst/>
                          <a:latin typeface="Muli Light" panose="020B0604020202020204" charset="0"/>
                          <a:ea typeface="Calibri" panose="020F0502020204030204" pitchFamily="34" charset="0"/>
                          <a:cs typeface="Times New Roman" panose="02020603050405020304" pitchFamily="18" charset="0"/>
                        </a:rPr>
                        <a:t>President </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err="1">
                          <a:effectLst/>
                          <a:latin typeface="Muli Light" panose="020B0604020202020204" charset="0"/>
                        </a:rPr>
                        <a:t>Università</a:t>
                      </a:r>
                      <a:r>
                        <a:rPr lang="en-GB" sz="900" noProof="0">
                          <a:effectLst/>
                          <a:latin typeface="Muli Light" panose="020B0604020202020204" charset="0"/>
                        </a:rPr>
                        <a:t> di Bologna, IT</a:t>
                      </a:r>
                      <a:endParaRPr lang="en-GB" sz="1050" noProof="0">
                        <a:effectLst/>
                        <a:latin typeface="Muli Light" panose="020B0604020202020204" charset="0"/>
                      </a:endParaRPr>
                    </a:p>
                  </a:txBody>
                  <a:tcPr marL="68580" marR="68580" marT="0" marB="0"/>
                </a:tc>
                <a:extLst>
                  <a:ext uri="{0D108BD9-81ED-4DB2-BD59-A6C34878D82A}">
                    <a16:rowId xmlns:a16="http://schemas.microsoft.com/office/drawing/2014/main" val="1800737859"/>
                  </a:ext>
                </a:extLst>
              </a:tr>
              <a:tr h="144098">
                <a:tc>
                  <a:txBody>
                    <a:bodyPr/>
                    <a:lstStyle/>
                    <a:p>
                      <a:pPr algn="l">
                        <a:spcAft>
                          <a:spcPts val="0"/>
                        </a:spcAft>
                      </a:pPr>
                      <a:r>
                        <a:rPr lang="en-GB" sz="900" noProof="0">
                          <a:effectLst/>
                          <a:latin typeface="Muli Light" panose="020B0604020202020204" charset="0"/>
                        </a:rPr>
                        <a:t>Prof. Rod Hose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US" sz="800" noProof="0">
                          <a:effectLst/>
                          <a:latin typeface="Muli Light" panose="020B0604020202020204" charset="0"/>
                        </a:rPr>
                        <a:t>Emeritus Professor in the Department of Infection, Immunity and Cardiovascular Disease, University of Sheffield, UK</a:t>
                      </a:r>
                      <a:endParaRPr lang="en-GB" sz="10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8060932"/>
                  </a:ext>
                </a:extLst>
              </a:tr>
              <a:tr h="144098">
                <a:tc>
                  <a:txBody>
                    <a:bodyPr/>
                    <a:lstStyle/>
                    <a:p>
                      <a:pPr algn="l">
                        <a:spcAft>
                          <a:spcPts val="0"/>
                        </a:spcAft>
                      </a:pPr>
                      <a:r>
                        <a:rPr lang="en-GB" sz="900" noProof="0">
                          <a:effectLst/>
                          <a:latin typeface="Muli Light" panose="020B0604020202020204" charset="0"/>
                        </a:rPr>
                        <a:t>Prof. Richard Clayton</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University of Sheffield, UK</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612961"/>
                  </a:ext>
                </a:extLst>
              </a:tr>
              <a:tr h="131739">
                <a:tc>
                  <a:txBody>
                    <a:bodyPr/>
                    <a:lstStyle/>
                    <a:p>
                      <a:pPr algn="l">
                        <a:spcAft>
                          <a:spcPts val="0"/>
                        </a:spcAft>
                      </a:pPr>
                      <a:r>
                        <a:rPr lang="en-GB" sz="900" noProof="0">
                          <a:effectLst/>
                          <a:latin typeface="Muli Light" panose="020B0604020202020204" charset="0"/>
                        </a:rPr>
                        <a:t>Prof. Marek Behr</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Aachen University, DE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900346"/>
                  </a:ext>
                </a:extLst>
              </a:tr>
              <a:tr h="144098">
                <a:tc>
                  <a:txBody>
                    <a:bodyPr/>
                    <a:lstStyle/>
                    <a:p>
                      <a:pPr algn="l">
                        <a:spcAft>
                          <a:spcPts val="0"/>
                        </a:spcAft>
                      </a:pPr>
                      <a:r>
                        <a:rPr lang="en-GB" sz="900" noProof="0">
                          <a:effectLst/>
                          <a:latin typeface="Muli Light" panose="020B0604020202020204" charset="0"/>
                        </a:rPr>
                        <a:t>Prof. Holger </a:t>
                      </a:r>
                      <a:r>
                        <a:rPr lang="en-GB" sz="900" noProof="0" err="1">
                          <a:effectLst/>
                          <a:latin typeface="Muli Light" panose="020B0604020202020204" charset="0"/>
                        </a:rPr>
                        <a:t>Gohlke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Heinrich Heine University Düsseldorf, DE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614014"/>
                  </a:ext>
                </a:extLst>
              </a:tr>
              <a:tr h="114971">
                <a:tc>
                  <a:txBody>
                    <a:bodyPr/>
                    <a:lstStyle/>
                    <a:p>
                      <a:pPr algn="l">
                        <a:spcAft>
                          <a:spcPts val="0"/>
                        </a:spcAft>
                      </a:pPr>
                      <a:r>
                        <a:rPr lang="en-GB" sz="900" noProof="0">
                          <a:effectLst/>
                          <a:latin typeface="Muli Light" panose="020B0604020202020204" charset="0"/>
                        </a:rPr>
                        <a:t>Prof. Dieter Kranzlmüller</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Ludwig-Maximilian University Munich, DE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129732886"/>
                  </a:ext>
                </a:extLst>
              </a:tr>
              <a:tr h="106587">
                <a:tc>
                  <a:txBody>
                    <a:bodyPr/>
                    <a:lstStyle/>
                    <a:p>
                      <a:pPr algn="l">
                        <a:spcAft>
                          <a:spcPts val="0"/>
                        </a:spcAft>
                      </a:pPr>
                      <a:r>
                        <a:rPr lang="en-GB" sz="900" noProof="0">
                          <a:effectLst/>
                          <a:latin typeface="Muli Light" panose="020B0604020202020204" charset="0"/>
                        </a:rPr>
                        <a:t>Prof. Zbigniew </a:t>
                      </a:r>
                      <a:r>
                        <a:rPr lang="en-GB" sz="900" noProof="0" err="1">
                          <a:effectLst/>
                          <a:latin typeface="Muli Light" panose="020B0604020202020204" charset="0"/>
                        </a:rPr>
                        <a:t>Nawrat</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Silesian </a:t>
                      </a:r>
                      <a:r>
                        <a:rPr lang="en-GB" sz="900" noProof="0" err="1">
                          <a:effectLst/>
                          <a:latin typeface="Muli Light" panose="020B0604020202020204" charset="0"/>
                        </a:rPr>
                        <a:t>Center</a:t>
                      </a:r>
                      <a:r>
                        <a:rPr lang="en-GB" sz="900" noProof="0">
                          <a:effectLst/>
                          <a:latin typeface="Muli Light" panose="020B0604020202020204" charset="0"/>
                        </a:rPr>
                        <a:t> for Heart Diseases in Zabrze, PL</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688186710"/>
                  </a:ext>
                </a:extLst>
              </a:tr>
              <a:tr h="144098">
                <a:tc>
                  <a:txBody>
                    <a:bodyPr/>
                    <a:lstStyle/>
                    <a:p>
                      <a:pPr algn="l">
                        <a:spcAft>
                          <a:spcPts val="0"/>
                        </a:spcAft>
                      </a:pPr>
                      <a:r>
                        <a:rPr lang="en-GB" sz="900" noProof="0">
                          <a:effectLst/>
                          <a:latin typeface="Muli Light" panose="020B0604020202020204" charset="0"/>
                        </a:rPr>
                        <a:t>Prof. Irena </a:t>
                      </a:r>
                      <a:r>
                        <a:rPr lang="en-GB" sz="900" noProof="0" err="1">
                          <a:effectLst/>
                          <a:latin typeface="Muli Light" panose="020B0604020202020204" charset="0"/>
                        </a:rPr>
                        <a:t>Roterman-Konieczna</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Jagiellonian University Medical College, PL</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77988454"/>
                  </a:ext>
                </a:extLst>
              </a:tr>
              <a:tr h="144098">
                <a:tc>
                  <a:txBody>
                    <a:bodyPr/>
                    <a:lstStyle/>
                    <a:p>
                      <a:pPr algn="l">
                        <a:spcAft>
                          <a:spcPts val="0"/>
                        </a:spcAft>
                      </a:pPr>
                      <a:r>
                        <a:rPr lang="en-GB" sz="900" noProof="0">
                          <a:effectLst/>
                          <a:latin typeface="Muli Light" panose="020B0604020202020204" charset="0"/>
                        </a:rPr>
                        <a:t>Prof. Jerzy </a:t>
                      </a:r>
                      <a:r>
                        <a:rPr lang="en-GB" sz="900" noProof="0" err="1">
                          <a:effectLst/>
                          <a:latin typeface="Muli Light" panose="020B0604020202020204" charset="0"/>
                        </a:rPr>
                        <a:t>Gąsowski</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Jagiellonian University Medical College, PL</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246937942"/>
                  </a:ext>
                </a:extLst>
              </a:tr>
              <a:tr h="144098">
                <a:tc>
                  <a:txBody>
                    <a:bodyPr/>
                    <a:lstStyle/>
                    <a:p>
                      <a:pPr algn="l">
                        <a:spcAft>
                          <a:spcPts val="0"/>
                        </a:spcAft>
                      </a:pPr>
                      <a:r>
                        <a:rPr lang="en-GB" sz="900" noProof="0">
                          <a:effectLst/>
                          <a:latin typeface="Muli Light" panose="020B0604020202020204" charset="0"/>
                        </a:rPr>
                        <a:t>Prof. Knut </a:t>
                      </a:r>
                      <a:r>
                        <a:rPr lang="en-GB" sz="900" noProof="0" err="1">
                          <a:effectLst/>
                          <a:latin typeface="Muli Light" panose="020B0604020202020204" charset="0"/>
                        </a:rPr>
                        <a:t>Koschatzky</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Fraunhofer Institute ISI, DE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906236833"/>
                  </a:ext>
                </a:extLst>
              </a:tr>
              <a:tr h="144098">
                <a:tc>
                  <a:txBody>
                    <a:bodyPr/>
                    <a:lstStyle/>
                    <a:p>
                      <a:pPr algn="l">
                        <a:spcAft>
                          <a:spcPts val="0"/>
                        </a:spcAft>
                      </a:pPr>
                      <a:r>
                        <a:rPr lang="en-GB" sz="900" noProof="0">
                          <a:effectLst/>
                          <a:latin typeface="Muli Light" panose="020B0604020202020204" charset="0"/>
                        </a:rPr>
                        <a:t>Dr Claire </a:t>
                      </a:r>
                      <a:r>
                        <a:rPr lang="en-GB" sz="900" noProof="0" err="1">
                          <a:effectLst/>
                          <a:latin typeface="Muli Light" panose="020B0604020202020204" charset="0"/>
                        </a:rPr>
                        <a:t>Chalopin</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University of Leipzig, DE</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45951303"/>
                  </a:ext>
                </a:extLst>
              </a:tr>
              <a:tr h="136675">
                <a:tc>
                  <a:txBody>
                    <a:bodyPr/>
                    <a:lstStyle/>
                    <a:p>
                      <a:pPr algn="l">
                        <a:spcAft>
                          <a:spcPts val="0"/>
                        </a:spcAft>
                      </a:pPr>
                      <a:r>
                        <a:rPr lang="en-GB" sz="900" noProof="0">
                          <a:effectLst/>
                          <a:latin typeface="Muli Light" panose="020B0604020202020204" charset="0"/>
                        </a:rPr>
                        <a:t>Dr Stefan </a:t>
                      </a:r>
                      <a:r>
                        <a:rPr lang="en-GB" sz="900" noProof="0" err="1">
                          <a:effectLst/>
                          <a:latin typeface="Muli Light" panose="020B0604020202020204" charset="0"/>
                        </a:rPr>
                        <a:t>Zachow</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err="1">
                          <a:effectLst/>
                          <a:latin typeface="Muli Light" panose="020B0604020202020204" charset="0"/>
                        </a:rPr>
                        <a:t>Zuse</a:t>
                      </a:r>
                      <a:r>
                        <a:rPr lang="en-GB" sz="900" noProof="0">
                          <a:effectLst/>
                          <a:latin typeface="Muli Light" panose="020B0604020202020204" charset="0"/>
                        </a:rPr>
                        <a:t> Institute Berlin, DE</a:t>
                      </a:r>
                      <a:endParaRPr lang="en-GB" sz="1050" noProof="0">
                        <a:effectLst/>
                        <a:latin typeface="Muli Light" panose="020B0604020202020204" charset="0"/>
                      </a:endParaRPr>
                    </a:p>
                  </a:txBody>
                  <a:tcPr marL="68580" marR="68580" marT="0" marB="0"/>
                </a:tc>
                <a:extLst>
                  <a:ext uri="{0D108BD9-81ED-4DB2-BD59-A6C34878D82A}">
                    <a16:rowId xmlns:a16="http://schemas.microsoft.com/office/drawing/2014/main" val="2194321402"/>
                  </a:ext>
                </a:extLst>
              </a:tr>
              <a:tr h="56283">
                <a:tc>
                  <a:txBody>
                    <a:bodyPr/>
                    <a:lstStyle/>
                    <a:p>
                      <a:pPr algn="l">
                        <a:spcAft>
                          <a:spcPts val="0"/>
                        </a:spcAft>
                      </a:pPr>
                      <a:r>
                        <a:rPr lang="en-GB" sz="900" noProof="0">
                          <a:effectLst/>
                          <a:latin typeface="Muli Light" panose="020B0604020202020204" charset="0"/>
                        </a:rPr>
                        <a:t>Prof. </a:t>
                      </a:r>
                      <a:r>
                        <a:rPr lang="en-GB" sz="900" noProof="0" err="1">
                          <a:effectLst/>
                          <a:latin typeface="Muli Light" panose="020B0604020202020204" charset="0"/>
                        </a:rPr>
                        <a:t>Ewa</a:t>
                      </a:r>
                      <a:r>
                        <a:rPr lang="en-GB" sz="900" noProof="0">
                          <a:effectLst/>
                          <a:latin typeface="Muli Light" panose="020B0604020202020204" charset="0"/>
                        </a:rPr>
                        <a:t> </a:t>
                      </a:r>
                      <a:r>
                        <a:rPr lang="en-GB" sz="900" noProof="0" err="1">
                          <a:effectLst/>
                          <a:latin typeface="Muli Light" panose="020B0604020202020204" charset="0"/>
                        </a:rPr>
                        <a:t>Deelman</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University of Southern California, USA</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102917352"/>
                  </a:ext>
                </a:extLst>
              </a:tr>
              <a:tr h="47899">
                <a:tc>
                  <a:txBody>
                    <a:bodyPr/>
                    <a:lstStyle/>
                    <a:p>
                      <a:pPr algn="l">
                        <a:spcAft>
                          <a:spcPts val="0"/>
                        </a:spcAft>
                      </a:pPr>
                      <a:r>
                        <a:rPr lang="en-GB" sz="900" noProof="0">
                          <a:effectLst/>
                          <a:latin typeface="Muli Light" panose="020B0604020202020204" charset="0"/>
                        </a:rPr>
                        <a:t>Prof. Peter Sloot</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University of Amsterdam, NL</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526425982"/>
                  </a:ext>
                </a:extLst>
              </a:tr>
              <a:tr h="111523">
                <a:tc>
                  <a:txBody>
                    <a:bodyPr/>
                    <a:lstStyle/>
                    <a:p>
                      <a:pPr algn="l">
                        <a:spcAft>
                          <a:spcPts val="0"/>
                        </a:spcAft>
                      </a:pPr>
                      <a:r>
                        <a:rPr lang="en-GB" sz="900" noProof="0">
                          <a:effectLst/>
                          <a:latin typeface="Muli Light" panose="020B0604020202020204" charset="0"/>
                        </a:rPr>
                        <a:t>Prof. Jacek Kitowski</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900" noProof="0">
                          <a:effectLst/>
                          <a:latin typeface="Muli Light" panose="020B0604020202020204" charset="0"/>
                        </a:rPr>
                        <a:t>AGH University of Science and Technology, PL</a:t>
                      </a:r>
                      <a:endParaRPr lang="en-GB" sz="105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069106757"/>
                  </a:ext>
                </a:extLst>
              </a:tr>
            </a:tbl>
          </a:graphicData>
        </a:graphic>
      </p:graphicFrame>
      <p:graphicFrame>
        <p:nvGraphicFramePr>
          <p:cNvPr id="7" name="Tabela 6">
            <a:extLst>
              <a:ext uri="{FF2B5EF4-FFF2-40B4-BE49-F238E27FC236}">
                <a16:creationId xmlns:a16="http://schemas.microsoft.com/office/drawing/2014/main" id="{C690E4E1-642C-464F-82EA-EB7733F03E7B}"/>
              </a:ext>
            </a:extLst>
          </p:cNvPr>
          <p:cNvGraphicFramePr>
            <a:graphicFrameLocks noGrp="1"/>
          </p:cNvGraphicFramePr>
          <p:nvPr/>
        </p:nvGraphicFramePr>
        <p:xfrm>
          <a:off x="194683" y="3723173"/>
          <a:ext cx="3654314" cy="1066800"/>
        </p:xfrm>
        <a:graphic>
          <a:graphicData uri="http://schemas.openxmlformats.org/drawingml/2006/table">
            <a:tbl>
              <a:tblPr firstRow="1" bandRow="1">
                <a:tableStyleId>{9D7B26C5-4107-4FEC-AEDC-1716B250A1EF}</a:tableStyleId>
              </a:tblPr>
              <a:tblGrid>
                <a:gridCol w="1569212">
                  <a:extLst>
                    <a:ext uri="{9D8B030D-6E8A-4147-A177-3AD203B41FA5}">
                      <a16:colId xmlns:a16="http://schemas.microsoft.com/office/drawing/2014/main" val="2412352829"/>
                    </a:ext>
                  </a:extLst>
                </a:gridCol>
                <a:gridCol w="2085102">
                  <a:extLst>
                    <a:ext uri="{9D8B030D-6E8A-4147-A177-3AD203B41FA5}">
                      <a16:colId xmlns:a16="http://schemas.microsoft.com/office/drawing/2014/main" val="3696045504"/>
                    </a:ext>
                  </a:extLst>
                </a:gridCol>
              </a:tblGrid>
              <a:tr h="144098">
                <a:tc>
                  <a:txBody>
                    <a:bodyPr/>
                    <a:lstStyle/>
                    <a:p>
                      <a:pPr algn="just">
                        <a:spcAft>
                          <a:spcPts val="0"/>
                        </a:spcAft>
                      </a:pPr>
                      <a:r>
                        <a:rPr lang="en-GB" sz="1000" noProof="0">
                          <a:effectLst/>
                          <a:latin typeface="Muli Light" panose="020B0604020202020204" charset="0"/>
                        </a:rPr>
                        <a:t>Name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1000" noProof="0">
                          <a:effectLst/>
                          <a:latin typeface="Muli Light" panose="020B0604020202020204" charset="0"/>
                        </a:rPr>
                        <a:t>Affiliation</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0388457"/>
                  </a:ext>
                </a:extLst>
              </a:tr>
              <a:tr h="288196">
                <a:tc>
                  <a:txBody>
                    <a:bodyPr/>
                    <a:lstStyle/>
                    <a:p>
                      <a:pPr algn="l">
                        <a:spcAft>
                          <a:spcPts val="0"/>
                        </a:spcAft>
                      </a:pPr>
                      <a:r>
                        <a:rPr lang="en-GB" sz="1000" noProof="0">
                          <a:effectLst/>
                          <a:latin typeface="Muli Light" panose="020B0604020202020204" charset="0"/>
                        </a:rPr>
                        <a:t>Agnieszka </a:t>
                      </a:r>
                      <a:r>
                        <a:rPr lang="en-GB" sz="1000" noProof="0" err="1">
                          <a:effectLst/>
                          <a:latin typeface="Muli Light" panose="020B0604020202020204" charset="0"/>
                        </a:rPr>
                        <a:t>Szyma</a:t>
                      </a:r>
                      <a:r>
                        <a:rPr lang="en-US" sz="1000" noProof="0" err="1">
                          <a:effectLst/>
                          <a:latin typeface="Muli Light" panose="020B0604020202020204" charset="0"/>
                        </a:rPr>
                        <a:t>ńska</a:t>
                      </a:r>
                      <a:br>
                        <a:rPr lang="en-US" sz="1000" noProof="0">
                          <a:effectLst/>
                          <a:latin typeface="Muli Light" panose="020B0604020202020204" charset="0"/>
                        </a:rPr>
                      </a:br>
                      <a:r>
                        <a:rPr lang="en-US" sz="1000" noProof="0">
                          <a:effectLst/>
                          <a:latin typeface="Muli Light" panose="020B0604020202020204" charset="0"/>
                        </a:rPr>
                        <a:t>President</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a:effectLst/>
                          <a:latin typeface="Muli Light" panose="020B0604020202020204" charset="0"/>
                        </a:rPr>
                        <a:t>ACC </a:t>
                      </a:r>
                      <a:r>
                        <a:rPr lang="en-GB" sz="1000" noProof="0" err="1">
                          <a:effectLst/>
                          <a:latin typeface="Muli Light" panose="020B0604020202020204" charset="0"/>
                        </a:rPr>
                        <a:t>Cyfronet</a:t>
                      </a:r>
                      <a:r>
                        <a:rPr lang="en-GB" sz="1000" noProof="0">
                          <a:effectLst/>
                          <a:latin typeface="Muli Light" panose="020B0604020202020204" charset="0"/>
                        </a:rPr>
                        <a:t> AGH, PL</a:t>
                      </a:r>
                      <a:endParaRPr lang="en-GB" sz="1100" noProof="0">
                        <a:effectLst/>
                        <a:latin typeface="Muli Light" panose="020B0604020202020204" charset="0"/>
                      </a:endParaRPr>
                    </a:p>
                  </a:txBody>
                  <a:tcPr marL="68580" marR="68580" marT="0" marB="0"/>
                </a:tc>
                <a:extLst>
                  <a:ext uri="{0D108BD9-81ED-4DB2-BD59-A6C34878D82A}">
                    <a16:rowId xmlns:a16="http://schemas.microsoft.com/office/drawing/2014/main" val="1800737859"/>
                  </a:ext>
                </a:extLst>
              </a:tr>
              <a:tr h="144098">
                <a:tc>
                  <a:txBody>
                    <a:bodyPr/>
                    <a:lstStyle/>
                    <a:p>
                      <a:pPr algn="l">
                        <a:spcAft>
                          <a:spcPts val="0"/>
                        </a:spcAft>
                      </a:pPr>
                      <a:r>
                        <a:rPr lang="en-GB" sz="1000" noProof="0">
                          <a:effectLst/>
                          <a:latin typeface="Muli Light" panose="020B0604020202020204" charset="0"/>
                        </a:rPr>
                        <a:t>Dr Tanja </a:t>
                      </a:r>
                      <a:r>
                        <a:rPr lang="en-GB" sz="1000" noProof="0" err="1">
                          <a:effectLst/>
                          <a:latin typeface="Muli Light" panose="020B0604020202020204" charset="0"/>
                        </a:rPr>
                        <a:t>Bratan</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a:effectLst/>
                          <a:latin typeface="Muli Light" panose="020B0604020202020204" charset="0"/>
                        </a:rPr>
                        <a:t>Fraunhofer Institute ISI, DE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8060932"/>
                  </a:ext>
                </a:extLst>
              </a:tr>
              <a:tr h="144098">
                <a:tc>
                  <a:txBody>
                    <a:bodyPr/>
                    <a:lstStyle/>
                    <a:p>
                      <a:pPr algn="l">
                        <a:spcAft>
                          <a:spcPts val="0"/>
                        </a:spcAft>
                      </a:pPr>
                      <a:r>
                        <a:rPr lang="en-GB" sz="1000" noProof="0">
                          <a:effectLst/>
                          <a:latin typeface="Muli Light" panose="020B0604020202020204" charset="0"/>
                        </a:rPr>
                        <a:t>Dr Andrew </a:t>
                      </a:r>
                      <a:r>
                        <a:rPr lang="en-GB" sz="1000" noProof="0" err="1">
                          <a:effectLst/>
                          <a:latin typeface="Muli Light" panose="020B0604020202020204" charset="0"/>
                        </a:rPr>
                        <a:t>Narracott</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a:effectLst/>
                          <a:latin typeface="Muli Light" panose="020B0604020202020204" charset="0"/>
                        </a:rPr>
                        <a:t>University of Sheffield, UK</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69612961"/>
                  </a:ext>
                </a:extLst>
              </a:tr>
              <a:tr h="131739">
                <a:tc>
                  <a:txBody>
                    <a:bodyPr/>
                    <a:lstStyle/>
                    <a:p>
                      <a:pPr algn="l">
                        <a:spcAft>
                          <a:spcPts val="0"/>
                        </a:spcAft>
                      </a:pPr>
                      <a:r>
                        <a:rPr lang="en-GB" sz="1000" noProof="0">
                          <a:effectLst/>
                          <a:latin typeface="Muli Light" panose="020B0604020202020204" charset="0"/>
                        </a:rPr>
                        <a:t>Dr Olav Zimmermann</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err="1">
                          <a:effectLst/>
                          <a:latin typeface="Muli Light" panose="020B0604020202020204" charset="0"/>
                        </a:rPr>
                        <a:t>Forschungszentrum</a:t>
                      </a:r>
                      <a:r>
                        <a:rPr lang="en-GB" sz="1000" noProof="0">
                          <a:effectLst/>
                          <a:latin typeface="Muli Light" panose="020B0604020202020204" charset="0"/>
                        </a:rPr>
                        <a:t> </a:t>
                      </a:r>
                      <a:r>
                        <a:rPr lang="en-GB" sz="1000" noProof="0" err="1">
                          <a:effectLst/>
                          <a:latin typeface="Muli Light" panose="020B0604020202020204" charset="0"/>
                        </a:rPr>
                        <a:t>Jülich</a:t>
                      </a:r>
                      <a:r>
                        <a:rPr lang="en-GB" sz="1000" noProof="0">
                          <a:effectLst/>
                          <a:latin typeface="Muli Light" panose="020B0604020202020204" charset="0"/>
                        </a:rPr>
                        <a:t>, DE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010900346"/>
                  </a:ext>
                </a:extLst>
              </a:tr>
              <a:tr h="144098">
                <a:tc>
                  <a:txBody>
                    <a:bodyPr/>
                    <a:lstStyle/>
                    <a:p>
                      <a:pPr algn="l">
                        <a:spcAft>
                          <a:spcPts val="0"/>
                        </a:spcAft>
                      </a:pPr>
                      <a:r>
                        <a:rPr lang="en-GB" sz="1000" noProof="0">
                          <a:effectLst/>
                          <a:latin typeface="Muli Light" panose="020B0604020202020204" charset="0"/>
                        </a:rPr>
                        <a:t>Kazimierz </a:t>
                      </a:r>
                      <a:r>
                        <a:rPr lang="en-GB" sz="1000" noProof="0" err="1">
                          <a:effectLst/>
                          <a:latin typeface="Muli Light" panose="020B0604020202020204" charset="0"/>
                        </a:rPr>
                        <a:t>Murzyn</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err="1">
                          <a:effectLst/>
                          <a:latin typeface="Muli Light" panose="020B0604020202020204" charset="0"/>
                        </a:rPr>
                        <a:t>Klaster</a:t>
                      </a:r>
                      <a:r>
                        <a:rPr lang="en-GB" sz="1000" noProof="0">
                          <a:effectLst/>
                          <a:latin typeface="Muli Light" panose="020B0604020202020204" charset="0"/>
                        </a:rPr>
                        <a:t> </a:t>
                      </a:r>
                      <a:r>
                        <a:rPr lang="en-GB" sz="1000" noProof="0" err="1">
                          <a:effectLst/>
                          <a:latin typeface="Muli Light" panose="020B0604020202020204" charset="0"/>
                        </a:rPr>
                        <a:t>LifeScience</a:t>
                      </a:r>
                      <a:r>
                        <a:rPr lang="en-GB" sz="1000" noProof="0">
                          <a:effectLst/>
                          <a:latin typeface="Muli Light" panose="020B0604020202020204" charset="0"/>
                        </a:rPr>
                        <a:t> Kraków, PL</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880614014"/>
                  </a:ext>
                </a:extLst>
              </a:tr>
            </a:tbl>
          </a:graphicData>
        </a:graphic>
      </p:graphicFrame>
      <p:sp>
        <p:nvSpPr>
          <p:cNvPr id="8" name="Google Shape;112;p19">
            <a:extLst>
              <a:ext uri="{FF2B5EF4-FFF2-40B4-BE49-F238E27FC236}">
                <a16:creationId xmlns:a16="http://schemas.microsoft.com/office/drawing/2014/main" id="{37674A94-E32D-4194-B99E-46606D75142C}"/>
              </a:ext>
            </a:extLst>
          </p:cNvPr>
          <p:cNvSpPr txBox="1">
            <a:spLocks/>
          </p:cNvSpPr>
          <p:nvPr/>
        </p:nvSpPr>
        <p:spPr>
          <a:xfrm>
            <a:off x="4125513" y="1347503"/>
            <a:ext cx="4830679" cy="1016335"/>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rgbClr val="F79431"/>
              </a:buClr>
              <a:buSzPts val="2400"/>
              <a:buFont typeface="Arial" pitchFamily="34" charset="0"/>
              <a:buChar char="•"/>
              <a:defRPr sz="2400" b="0" i="0" u="none" strike="noStrike" cap="none">
                <a:solidFill>
                  <a:schemeClr val="tx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accent5"/>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lt1"/>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9pPr>
          </a:lstStyle>
          <a:p>
            <a:pPr marL="285750" indent="-285750"/>
            <a:r>
              <a:rPr lang="en-GB" sz="1400">
                <a:solidFill>
                  <a:srgbClr val="050060"/>
                </a:solidFill>
              </a:rPr>
              <a:t>International Scientific Committee selects research team leaders, evaluates their achievements, and advises </a:t>
            </a:r>
            <a:r>
              <a:rPr lang="pl-PL" sz="1400">
                <a:solidFill>
                  <a:srgbClr val="050060"/>
                </a:solidFill>
              </a:rPr>
              <a:t>the </a:t>
            </a:r>
            <a:r>
              <a:rPr lang="en-GB" sz="1400">
                <a:solidFill>
                  <a:srgbClr val="050060"/>
                </a:solidFill>
              </a:rPr>
              <a:t>Management Board in scientific matters</a:t>
            </a:r>
          </a:p>
        </p:txBody>
      </p:sp>
      <p:sp>
        <p:nvSpPr>
          <p:cNvPr id="9" name="Google Shape;112;p19">
            <a:extLst>
              <a:ext uri="{FF2B5EF4-FFF2-40B4-BE49-F238E27FC236}">
                <a16:creationId xmlns:a16="http://schemas.microsoft.com/office/drawing/2014/main" id="{22F95FAC-CE0C-471F-AA32-6E7F414BA5FB}"/>
              </a:ext>
            </a:extLst>
          </p:cNvPr>
          <p:cNvSpPr txBox="1">
            <a:spLocks/>
          </p:cNvSpPr>
          <p:nvPr/>
        </p:nvSpPr>
        <p:spPr>
          <a:xfrm>
            <a:off x="334770" y="1347503"/>
            <a:ext cx="3518595" cy="8574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rgbClr val="F79431"/>
              </a:buClr>
              <a:buSzPts val="2400"/>
              <a:buFont typeface="Arial" pitchFamily="34" charset="0"/>
              <a:buChar char="•"/>
              <a:defRPr sz="2400" b="0" i="0" u="none" strike="noStrike" cap="none">
                <a:solidFill>
                  <a:schemeClr val="tx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accent5"/>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lt1"/>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9pPr>
          </a:lstStyle>
          <a:p>
            <a:pPr marL="285750" indent="-285750"/>
            <a:r>
              <a:rPr lang="en-GB" sz="1400">
                <a:solidFill>
                  <a:srgbClr val="050060"/>
                </a:solidFill>
              </a:rPr>
              <a:t>Management Board conducts the daily operations of the Foundation</a:t>
            </a:r>
          </a:p>
        </p:txBody>
      </p:sp>
      <p:graphicFrame>
        <p:nvGraphicFramePr>
          <p:cNvPr id="11" name="Tabela 6">
            <a:extLst>
              <a:ext uri="{FF2B5EF4-FFF2-40B4-BE49-F238E27FC236}">
                <a16:creationId xmlns:a16="http://schemas.microsoft.com/office/drawing/2014/main" id="{79DA6930-FDE7-4B9E-9E3A-9E827C133A88}"/>
              </a:ext>
            </a:extLst>
          </p:cNvPr>
          <p:cNvGraphicFramePr>
            <a:graphicFrameLocks noGrp="1"/>
          </p:cNvGraphicFramePr>
          <p:nvPr/>
        </p:nvGraphicFramePr>
        <p:xfrm>
          <a:off x="205926" y="1991681"/>
          <a:ext cx="3654314" cy="762000"/>
        </p:xfrm>
        <a:graphic>
          <a:graphicData uri="http://schemas.openxmlformats.org/drawingml/2006/table">
            <a:tbl>
              <a:tblPr firstRow="1" bandRow="1">
                <a:tableStyleId>{9D7B26C5-4107-4FEC-AEDC-1716B250A1EF}</a:tableStyleId>
              </a:tblPr>
              <a:tblGrid>
                <a:gridCol w="1278159">
                  <a:extLst>
                    <a:ext uri="{9D8B030D-6E8A-4147-A177-3AD203B41FA5}">
                      <a16:colId xmlns:a16="http://schemas.microsoft.com/office/drawing/2014/main" val="2412352829"/>
                    </a:ext>
                  </a:extLst>
                </a:gridCol>
                <a:gridCol w="2376155">
                  <a:extLst>
                    <a:ext uri="{9D8B030D-6E8A-4147-A177-3AD203B41FA5}">
                      <a16:colId xmlns:a16="http://schemas.microsoft.com/office/drawing/2014/main" val="3696045504"/>
                    </a:ext>
                  </a:extLst>
                </a:gridCol>
              </a:tblGrid>
              <a:tr h="144098">
                <a:tc>
                  <a:txBody>
                    <a:bodyPr/>
                    <a:lstStyle/>
                    <a:p>
                      <a:pPr algn="just">
                        <a:spcAft>
                          <a:spcPts val="0"/>
                        </a:spcAft>
                      </a:pPr>
                      <a:r>
                        <a:rPr lang="en-GB" sz="1000" noProof="0">
                          <a:effectLst/>
                          <a:latin typeface="Muli Light" panose="020B0604020202020204" charset="0"/>
                        </a:rPr>
                        <a:t>Name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just">
                        <a:spcAft>
                          <a:spcPts val="0"/>
                        </a:spcAft>
                      </a:pPr>
                      <a:r>
                        <a:rPr lang="en-GB" sz="1000" noProof="0">
                          <a:effectLst/>
                          <a:latin typeface="Muli Light" panose="020B0604020202020204" charset="0"/>
                        </a:rPr>
                        <a:t>Role</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480388457"/>
                  </a:ext>
                </a:extLst>
              </a:tr>
              <a:tr h="288196">
                <a:tc>
                  <a:txBody>
                    <a:bodyPr/>
                    <a:lstStyle/>
                    <a:p>
                      <a:pPr algn="l">
                        <a:spcAft>
                          <a:spcPts val="0"/>
                        </a:spcAft>
                      </a:pPr>
                      <a:r>
                        <a:rPr lang="en-US" sz="1000" noProof="0">
                          <a:effectLst/>
                          <a:latin typeface="Muli Light" panose="020B0604020202020204" charset="0"/>
                        </a:rPr>
                        <a:t>Dr Arkadiusz </a:t>
                      </a:r>
                      <a:r>
                        <a:rPr lang="en-US" sz="1000" noProof="0" err="1">
                          <a:effectLst/>
                          <a:latin typeface="Muli Light" panose="020B0604020202020204" charset="0"/>
                        </a:rPr>
                        <a:t>Sitek</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a:effectLst/>
                          <a:latin typeface="Muli Light" panose="020B0604020202020204" charset="0"/>
                        </a:rPr>
                        <a:t>Director, President of the Management Board</a:t>
                      </a:r>
                      <a:endParaRPr lang="en-GB" sz="1100" noProof="0">
                        <a:effectLst/>
                        <a:latin typeface="Muli Light" panose="020B0604020202020204" charset="0"/>
                      </a:endParaRPr>
                    </a:p>
                  </a:txBody>
                  <a:tcPr marL="68580" marR="68580" marT="0" marB="0"/>
                </a:tc>
                <a:extLst>
                  <a:ext uri="{0D108BD9-81ED-4DB2-BD59-A6C34878D82A}">
                    <a16:rowId xmlns:a16="http://schemas.microsoft.com/office/drawing/2014/main" val="1800737859"/>
                  </a:ext>
                </a:extLst>
              </a:tr>
              <a:tr h="144098">
                <a:tc>
                  <a:txBody>
                    <a:bodyPr/>
                    <a:lstStyle/>
                    <a:p>
                      <a:pPr algn="l">
                        <a:spcAft>
                          <a:spcPts val="0"/>
                        </a:spcAft>
                      </a:pPr>
                      <a:r>
                        <a:rPr lang="en-GB" sz="1000" noProof="0">
                          <a:effectLst/>
                          <a:latin typeface="Muli Light" panose="020B0604020202020204" charset="0"/>
                        </a:rPr>
                        <a:t>Dr Marian </a:t>
                      </a:r>
                      <a:r>
                        <a:rPr lang="en-GB" sz="1000" noProof="0" err="1">
                          <a:effectLst/>
                          <a:latin typeface="Muli Light" panose="020B0604020202020204" charset="0"/>
                        </a:rPr>
                        <a:t>Bubak</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tc>
                  <a:txBody>
                    <a:bodyPr/>
                    <a:lstStyle/>
                    <a:p>
                      <a:pPr algn="l">
                        <a:spcAft>
                          <a:spcPts val="0"/>
                        </a:spcAft>
                      </a:pPr>
                      <a:r>
                        <a:rPr lang="en-GB" sz="1000" noProof="0">
                          <a:effectLst/>
                          <a:latin typeface="Muli Light" panose="020B0604020202020204" charset="0"/>
                        </a:rPr>
                        <a:t>Director for Scientific Affairs, Member of the Management Board</a:t>
                      </a:r>
                      <a:endParaRPr lang="en-GB" sz="1100" noProof="0">
                        <a:effectLst/>
                        <a:latin typeface="Muli Light" panose="020B060402020202020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18060932"/>
                  </a:ext>
                </a:extLst>
              </a:tr>
            </a:tbl>
          </a:graphicData>
        </a:graphic>
      </p:graphicFrame>
      <p:sp>
        <p:nvSpPr>
          <p:cNvPr id="12" name="Symbol zastępczy numeru slajdu 3">
            <a:extLst>
              <a:ext uri="{FF2B5EF4-FFF2-40B4-BE49-F238E27FC236}">
                <a16:creationId xmlns:a16="http://schemas.microsoft.com/office/drawing/2014/main" id="{E8358B27-21C4-72FA-8207-960DD11CF90C}"/>
              </a:ext>
            </a:extLst>
          </p:cNvPr>
          <p:cNvSpPr>
            <a:spLocks noGrp="1"/>
          </p:cNvSpPr>
          <p:nvPr>
            <p:ph type="sldNum" idx="12"/>
          </p:nvPr>
        </p:nvSpPr>
        <p:spPr>
          <a:xfrm>
            <a:off x="8480584" y="4749851"/>
            <a:ext cx="548700" cy="393600"/>
          </a:xfrm>
        </p:spPr>
        <p:txBody>
          <a:bodyPr/>
          <a:lstStyle/>
          <a:p>
            <a:fld id="{00000000-1234-1234-1234-123412341234}" type="slidenum">
              <a:rPr lang="en" smtClean="0"/>
              <a:pPr/>
              <a:t>3</a:t>
            </a:fld>
            <a:endParaRPr lang="en" dirty="0"/>
          </a:p>
        </p:txBody>
      </p:sp>
    </p:spTree>
    <p:extLst>
      <p:ext uri="{BB962C8B-B14F-4D97-AF65-F5344CB8AC3E}">
        <p14:creationId xmlns:p14="http://schemas.microsoft.com/office/powerpoint/2010/main" val="12047919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3249" y="-131730"/>
            <a:ext cx="7274297" cy="857400"/>
          </a:xfrm>
        </p:spPr>
        <p:txBody>
          <a:bodyPr/>
          <a:lstStyle/>
          <a:p>
            <a:r>
              <a:rPr lang="en-GB"/>
              <a:t>Sano IRAP Project</a:t>
            </a:r>
            <a:endParaRPr lang="pl-PL"/>
          </a:p>
        </p:txBody>
      </p:sp>
      <p:sp>
        <p:nvSpPr>
          <p:cNvPr id="10" name="Google Shape;112;p19"/>
          <p:cNvSpPr txBox="1">
            <a:spLocks noGrp="1"/>
          </p:cNvSpPr>
          <p:nvPr>
            <p:ph type="body" idx="1"/>
          </p:nvPr>
        </p:nvSpPr>
        <p:spPr>
          <a:xfrm>
            <a:off x="479390" y="910936"/>
            <a:ext cx="8280921" cy="3161700"/>
          </a:xfrm>
          <a:prstGeom prst="rect">
            <a:avLst/>
          </a:prstGeom>
        </p:spPr>
        <p:txBody>
          <a:bodyPr spcFirstLastPara="1" wrap="square" lIns="0" tIns="0" rIns="0" bIns="0" anchor="t" anchorCtr="0">
            <a:noAutofit/>
          </a:bodyPr>
          <a:lstStyle/>
          <a:p>
            <a:pPr marL="285750" indent="-285750"/>
            <a:r>
              <a:rPr lang="pl-PL" sz="1600">
                <a:solidFill>
                  <a:srgbClr val="050060"/>
                </a:solidFill>
              </a:rPr>
              <a:t>Time </a:t>
            </a:r>
            <a:r>
              <a:rPr lang="pl-PL" sz="1600" err="1">
                <a:solidFill>
                  <a:srgbClr val="050060"/>
                </a:solidFill>
              </a:rPr>
              <a:t>frame</a:t>
            </a:r>
            <a:r>
              <a:rPr lang="en-GB" sz="1600">
                <a:solidFill>
                  <a:srgbClr val="050060"/>
                </a:solidFill>
              </a:rPr>
              <a:t>: 01.10.2019 – 31.12.2023</a:t>
            </a:r>
            <a:endParaRPr lang="en-GB" sz="1600">
              <a:solidFill>
                <a:srgbClr val="F79431"/>
              </a:solidFill>
            </a:endParaRPr>
          </a:p>
          <a:p>
            <a:pPr marL="285750" indent="-285750"/>
            <a:r>
              <a:rPr lang="en-GB" sz="1600">
                <a:solidFill>
                  <a:srgbClr val="050060"/>
                </a:solidFill>
              </a:rPr>
              <a:t>Funding: 45  MPLN</a:t>
            </a:r>
          </a:p>
          <a:p>
            <a:pPr marL="285750" indent="-285750"/>
            <a:r>
              <a:rPr lang="en-GB" sz="1600">
                <a:solidFill>
                  <a:srgbClr val="050060"/>
                </a:solidFill>
              </a:rPr>
              <a:t>IRAP PLUS</a:t>
            </a:r>
            <a:r>
              <a:rPr lang="pl-PL" sz="1600">
                <a:solidFill>
                  <a:srgbClr val="050060"/>
                </a:solidFill>
              </a:rPr>
              <a:t> Module</a:t>
            </a:r>
            <a:endParaRPr lang="en-GB" sz="1600">
              <a:solidFill>
                <a:srgbClr val="050060"/>
              </a:solidFill>
            </a:endParaRPr>
          </a:p>
          <a:p>
            <a:pPr marL="742950" lvl="1" indent="-285750"/>
            <a:r>
              <a:rPr lang="en-GB" sz="1600">
                <a:solidFill>
                  <a:srgbClr val="050060"/>
                </a:solidFill>
              </a:rPr>
              <a:t>Part 1: 01.10.2019 – 16.02.2021</a:t>
            </a:r>
          </a:p>
          <a:p>
            <a:pPr marL="742950" lvl="1" indent="-285750"/>
            <a:r>
              <a:rPr lang="en-GB" sz="1600">
                <a:solidFill>
                  <a:srgbClr val="050060"/>
                </a:solidFill>
              </a:rPr>
              <a:t>Part 2: 17.02.2021 – 31.12.2023</a:t>
            </a:r>
          </a:p>
          <a:p>
            <a:pPr marL="285750" indent="-285750"/>
            <a:r>
              <a:rPr lang="en-GB" sz="1600">
                <a:solidFill>
                  <a:srgbClr val="050060"/>
                </a:solidFill>
              </a:rPr>
              <a:t>Strategic </a:t>
            </a:r>
            <a:r>
              <a:rPr lang="pl-PL" sz="1600">
                <a:solidFill>
                  <a:srgbClr val="050060"/>
                </a:solidFill>
              </a:rPr>
              <a:t>P</a:t>
            </a:r>
            <a:r>
              <a:rPr lang="en-GB" sz="1600" err="1">
                <a:solidFill>
                  <a:srgbClr val="050060"/>
                </a:solidFill>
              </a:rPr>
              <a:t>artner</a:t>
            </a:r>
            <a:r>
              <a:rPr lang="en-GB" sz="1600">
                <a:solidFill>
                  <a:srgbClr val="050060"/>
                </a:solidFill>
              </a:rPr>
              <a:t>: University of Sheffield</a:t>
            </a:r>
          </a:p>
          <a:p>
            <a:pPr marL="285750" indent="-285750"/>
            <a:r>
              <a:rPr lang="en-GB" sz="1600">
                <a:solidFill>
                  <a:srgbClr val="050060"/>
                </a:solidFill>
              </a:rPr>
              <a:t>Applicants:</a:t>
            </a:r>
          </a:p>
          <a:p>
            <a:pPr marL="742950" lvl="1" indent="-285750"/>
            <a:r>
              <a:rPr lang="en-GB" sz="1600">
                <a:solidFill>
                  <a:srgbClr val="050060"/>
                </a:solidFill>
              </a:rPr>
              <a:t>1</a:t>
            </a:r>
            <a:r>
              <a:rPr lang="en-GB" sz="1600" baseline="30000">
                <a:solidFill>
                  <a:srgbClr val="050060"/>
                </a:solidFill>
              </a:rPr>
              <a:t>st</a:t>
            </a:r>
            <a:r>
              <a:rPr lang="en-GB" sz="1600">
                <a:solidFill>
                  <a:srgbClr val="050060"/>
                </a:solidFill>
              </a:rPr>
              <a:t> Applicant (ISC Chairperson): Marco </a:t>
            </a:r>
            <a:r>
              <a:rPr lang="en-GB" sz="1600" err="1">
                <a:solidFill>
                  <a:srgbClr val="050060"/>
                </a:solidFill>
              </a:rPr>
              <a:t>Viceconti</a:t>
            </a:r>
            <a:r>
              <a:rPr lang="en-GB" sz="1600">
                <a:solidFill>
                  <a:srgbClr val="050060"/>
                </a:solidFill>
              </a:rPr>
              <a:t>, University of Bologna</a:t>
            </a:r>
          </a:p>
          <a:p>
            <a:pPr marL="742950" lvl="1" indent="-285750"/>
            <a:r>
              <a:rPr lang="en-GB" sz="1600">
                <a:solidFill>
                  <a:srgbClr val="050060"/>
                </a:solidFill>
              </a:rPr>
              <a:t>2</a:t>
            </a:r>
            <a:r>
              <a:rPr lang="en-GB" sz="1600" baseline="30000">
                <a:solidFill>
                  <a:srgbClr val="050060"/>
                </a:solidFill>
              </a:rPr>
              <a:t>nd</a:t>
            </a:r>
            <a:r>
              <a:rPr lang="en-GB" sz="1600">
                <a:solidFill>
                  <a:srgbClr val="050060"/>
                </a:solidFill>
              </a:rPr>
              <a:t> Applicant (Scientific Affairs Director, Part 1 Manager): Marian Bubak, AGH University of Science and Technology</a:t>
            </a:r>
          </a:p>
          <a:p>
            <a:pPr marL="285750" indent="-285750"/>
            <a:r>
              <a:rPr lang="en-GB" sz="1600">
                <a:solidFill>
                  <a:srgbClr val="050060"/>
                </a:solidFill>
              </a:rPr>
              <a:t>Director of Sano and IRAP Part 2 Manager: Arkadiusz Sitek</a:t>
            </a:r>
          </a:p>
        </p:txBody>
      </p:sp>
      <p:sp>
        <p:nvSpPr>
          <p:cNvPr id="3" name="Footer Placeholder 2">
            <a:extLst>
              <a:ext uri="{FF2B5EF4-FFF2-40B4-BE49-F238E27FC236}">
                <a16:creationId xmlns:a16="http://schemas.microsoft.com/office/drawing/2014/main" id="{E23AE047-F522-4927-A51E-E1FFB0EE4145}"/>
              </a:ext>
            </a:extLst>
          </p:cNvPr>
          <p:cNvSpPr>
            <a:spLocks noGrp="1"/>
          </p:cNvSpPr>
          <p:nvPr>
            <p:ph type="ftr" sz="quarter" idx="4294967295"/>
          </p:nvPr>
        </p:nvSpPr>
        <p:spPr>
          <a:xfrm>
            <a:off x="0" y="4767263"/>
            <a:ext cx="554355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200" b="0" i="0" u="none" strike="noStrike" cap="none">
                <a:solidFill>
                  <a:schemeClr val="bg1">
                    <a:lumMod val="6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i="1"/>
              <a:t>Sano Presentation, December 2021</a:t>
            </a:r>
          </a:p>
        </p:txBody>
      </p:sp>
      <p:sp>
        <p:nvSpPr>
          <p:cNvPr id="5" name="Symbol zastępczy numeru slajdu 3">
            <a:extLst>
              <a:ext uri="{FF2B5EF4-FFF2-40B4-BE49-F238E27FC236}">
                <a16:creationId xmlns:a16="http://schemas.microsoft.com/office/drawing/2014/main" id="{FB20E0F4-F7C8-B92B-A882-860621002E8A}"/>
              </a:ext>
            </a:extLst>
          </p:cNvPr>
          <p:cNvSpPr>
            <a:spLocks noGrp="1"/>
          </p:cNvSpPr>
          <p:nvPr>
            <p:ph type="sldNum" idx="12"/>
          </p:nvPr>
        </p:nvSpPr>
        <p:spPr>
          <a:xfrm>
            <a:off x="8480584" y="4749851"/>
            <a:ext cx="548700" cy="393600"/>
          </a:xfrm>
        </p:spPr>
        <p:txBody>
          <a:bodyPr/>
          <a:lstStyle/>
          <a:p>
            <a:fld id="{00000000-1234-1234-1234-123412341234}" type="slidenum">
              <a:rPr lang="en" smtClean="0"/>
              <a:pPr/>
              <a:t>4</a:t>
            </a:fld>
            <a:endParaRPr lang="en" dirty="0"/>
          </a:p>
        </p:txBody>
      </p:sp>
    </p:spTree>
    <p:extLst>
      <p:ext uri="{BB962C8B-B14F-4D97-AF65-F5344CB8AC3E}">
        <p14:creationId xmlns:p14="http://schemas.microsoft.com/office/powerpoint/2010/main" val="49887342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184397" y="-190178"/>
            <a:ext cx="7922138" cy="857400"/>
          </a:xfrm>
        </p:spPr>
        <p:txBody>
          <a:bodyPr/>
          <a:lstStyle/>
          <a:p>
            <a:r>
              <a:rPr lang="en-GB"/>
              <a:t>EU Teaming Project</a:t>
            </a:r>
          </a:p>
        </p:txBody>
      </p:sp>
      <p:sp>
        <p:nvSpPr>
          <p:cNvPr id="10" name="Google Shape;112;p19"/>
          <p:cNvSpPr txBox="1">
            <a:spLocks noGrp="1"/>
          </p:cNvSpPr>
          <p:nvPr>
            <p:ph type="body" idx="1"/>
          </p:nvPr>
        </p:nvSpPr>
        <p:spPr>
          <a:xfrm>
            <a:off x="219618" y="787545"/>
            <a:ext cx="8280921" cy="3161700"/>
          </a:xfrm>
          <a:prstGeom prst="rect">
            <a:avLst/>
          </a:prstGeom>
        </p:spPr>
        <p:txBody>
          <a:bodyPr spcFirstLastPara="1" wrap="square" lIns="0" tIns="0" rIns="0" bIns="0" anchor="t" anchorCtr="0">
            <a:noAutofit/>
          </a:bodyPr>
          <a:lstStyle/>
          <a:p>
            <a:pPr marL="285750" indent="-285750"/>
            <a:r>
              <a:rPr lang="pl-PL" sz="1600" err="1">
                <a:solidFill>
                  <a:srgbClr val="050060"/>
                </a:solidFill>
              </a:rPr>
              <a:t>Timeframe</a:t>
            </a:r>
            <a:r>
              <a:rPr lang="en-GB" sz="1600">
                <a:solidFill>
                  <a:srgbClr val="050060"/>
                </a:solidFill>
              </a:rPr>
              <a:t>: 01.08.2019 – 31.07.2026</a:t>
            </a:r>
            <a:endParaRPr lang="en-GB" sz="1600">
              <a:solidFill>
                <a:srgbClr val="F79431"/>
              </a:solidFill>
            </a:endParaRPr>
          </a:p>
          <a:p>
            <a:pPr marL="285750" indent="-285750"/>
            <a:r>
              <a:rPr lang="en-GB" sz="1600">
                <a:solidFill>
                  <a:srgbClr val="050060"/>
                </a:solidFill>
              </a:rPr>
              <a:t>Funding: 15  MEUR in total; close to 9 M EUR for Sano</a:t>
            </a:r>
          </a:p>
          <a:p>
            <a:pPr marL="285750" indent="-285750"/>
            <a:r>
              <a:rPr lang="en-GB" sz="1600">
                <a:solidFill>
                  <a:srgbClr val="050060"/>
                </a:solidFill>
              </a:rPr>
              <a:t>Consortium – 5 regular partners and 2 linked third parties</a:t>
            </a:r>
          </a:p>
          <a:p>
            <a:pPr marL="742950" lvl="1" indent="-285750"/>
            <a:r>
              <a:rPr lang="en-GB" sz="1600">
                <a:solidFill>
                  <a:srgbClr val="050060"/>
                </a:solidFill>
              </a:rPr>
              <a:t>Sano – Consortium Leader</a:t>
            </a:r>
          </a:p>
          <a:p>
            <a:pPr marL="742950" lvl="1" indent="-285750"/>
            <a:r>
              <a:rPr lang="en-GB" sz="1600">
                <a:solidFill>
                  <a:srgbClr val="050060"/>
                </a:solidFill>
              </a:rPr>
              <a:t>University of Sheffield and Sheffield Teaching Hospitals Trust (LTP)</a:t>
            </a:r>
          </a:p>
          <a:p>
            <a:pPr marL="742950" lvl="1" indent="-285750"/>
            <a:r>
              <a:rPr lang="en-GB" sz="1600">
                <a:solidFill>
                  <a:srgbClr val="050060"/>
                </a:solidFill>
              </a:rPr>
              <a:t>Forschungszentrum </a:t>
            </a:r>
            <a:r>
              <a:rPr lang="en-GB" sz="1600" err="1">
                <a:solidFill>
                  <a:srgbClr val="050060"/>
                </a:solidFill>
              </a:rPr>
              <a:t>Jülich</a:t>
            </a:r>
            <a:r>
              <a:rPr lang="en-GB" sz="1600">
                <a:solidFill>
                  <a:srgbClr val="050060"/>
                </a:solidFill>
              </a:rPr>
              <a:t> and University of Aachen (LTP)</a:t>
            </a:r>
          </a:p>
          <a:p>
            <a:pPr marL="742950" lvl="1" indent="-285750"/>
            <a:r>
              <a:rPr lang="en-US" sz="1600">
                <a:solidFill>
                  <a:srgbClr val="050060"/>
                </a:solidFill>
              </a:rPr>
              <a:t>Fraunhofer Institute for Systems and Innovation Research ISI</a:t>
            </a:r>
          </a:p>
          <a:p>
            <a:pPr marL="742950" lvl="1" indent="-285750"/>
            <a:r>
              <a:rPr lang="en-US" sz="1600">
                <a:solidFill>
                  <a:srgbClr val="050060"/>
                </a:solidFill>
              </a:rPr>
              <a:t>AGH University of Science and Technology, ACC </a:t>
            </a:r>
            <a:r>
              <a:rPr lang="en-US" sz="1600" err="1">
                <a:solidFill>
                  <a:srgbClr val="050060"/>
                </a:solidFill>
              </a:rPr>
              <a:t>Cyfronet</a:t>
            </a:r>
            <a:r>
              <a:rPr lang="en-US" sz="1600">
                <a:solidFill>
                  <a:srgbClr val="050060"/>
                </a:solidFill>
              </a:rPr>
              <a:t> AGH</a:t>
            </a:r>
          </a:p>
          <a:p>
            <a:pPr marL="742950" lvl="1" indent="-285750"/>
            <a:r>
              <a:rPr lang="en-US" sz="1600" err="1">
                <a:solidFill>
                  <a:srgbClr val="050060"/>
                </a:solidFill>
              </a:rPr>
              <a:t>Klaster</a:t>
            </a:r>
            <a:r>
              <a:rPr lang="en-US" sz="1600">
                <a:solidFill>
                  <a:srgbClr val="050060"/>
                </a:solidFill>
              </a:rPr>
              <a:t> LifeScience Kraków</a:t>
            </a:r>
            <a:endParaRPr lang="en-GB" sz="1600">
              <a:solidFill>
                <a:srgbClr val="050060"/>
              </a:solidFill>
            </a:endParaRPr>
          </a:p>
          <a:p>
            <a:pPr marL="285750" indent="-285750"/>
            <a:r>
              <a:rPr lang="en-GB" sz="1600">
                <a:solidFill>
                  <a:srgbClr val="050060"/>
                </a:solidFill>
              </a:rPr>
              <a:t>Teaming project’s role:</a:t>
            </a:r>
          </a:p>
          <a:p>
            <a:pPr marL="742950" lvl="1" indent="-285750"/>
            <a:r>
              <a:rPr lang="en-GB" sz="1600">
                <a:solidFill>
                  <a:srgbClr val="050060"/>
                </a:solidFill>
              </a:rPr>
              <a:t>Building capacity and </a:t>
            </a:r>
            <a:r>
              <a:rPr lang="pl-PL" sz="1600" err="1">
                <a:solidFill>
                  <a:srgbClr val="050060"/>
                </a:solidFill>
              </a:rPr>
              <a:t>enabling</a:t>
            </a:r>
            <a:r>
              <a:rPr lang="pl-PL" sz="1600">
                <a:solidFill>
                  <a:srgbClr val="050060"/>
                </a:solidFill>
              </a:rPr>
              <a:t> Sano in </a:t>
            </a:r>
            <a:r>
              <a:rPr lang="pl-PL" sz="1600" err="1">
                <a:solidFill>
                  <a:srgbClr val="050060"/>
                </a:solidFill>
              </a:rPr>
              <a:t>carrying</a:t>
            </a:r>
            <a:r>
              <a:rPr lang="pl-PL" sz="1600">
                <a:solidFill>
                  <a:srgbClr val="050060"/>
                </a:solidFill>
              </a:rPr>
              <a:t> out</a:t>
            </a:r>
            <a:br>
              <a:rPr lang="en-GB" sz="1600"/>
            </a:br>
            <a:r>
              <a:rPr lang="pl-PL" sz="1600" err="1">
                <a:solidFill>
                  <a:srgbClr val="050060"/>
                </a:solidFill>
              </a:rPr>
              <a:t>cutting-edge</a:t>
            </a:r>
            <a:r>
              <a:rPr lang="en-GB" sz="1600">
                <a:solidFill>
                  <a:srgbClr val="050060"/>
                </a:solidFill>
              </a:rPr>
              <a:t> research projects in the domain of computational medicine</a:t>
            </a:r>
          </a:p>
        </p:txBody>
      </p:sp>
      <p:sp>
        <p:nvSpPr>
          <p:cNvPr id="3" name="Footer Placeholder 2">
            <a:extLst>
              <a:ext uri="{FF2B5EF4-FFF2-40B4-BE49-F238E27FC236}">
                <a16:creationId xmlns:a16="http://schemas.microsoft.com/office/drawing/2014/main" id="{E23AE047-F522-4927-A51E-E1FFB0EE4145}"/>
              </a:ext>
            </a:extLst>
          </p:cNvPr>
          <p:cNvSpPr>
            <a:spLocks noGrp="1"/>
          </p:cNvSpPr>
          <p:nvPr>
            <p:ph type="ftr" sz="quarter" idx="4294967295"/>
          </p:nvPr>
        </p:nvSpPr>
        <p:spPr>
          <a:xfrm>
            <a:off x="0" y="4767263"/>
            <a:ext cx="5543550" cy="2746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000000"/>
              </a:buClr>
              <a:buFont typeface="Arial"/>
              <a:defRPr sz="1200" b="0" i="0" u="none" strike="noStrike" cap="none">
                <a:solidFill>
                  <a:schemeClr val="bg1">
                    <a:lumMod val="6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000" i="1"/>
              <a:t>Sano Presentation, December 2021</a:t>
            </a:r>
          </a:p>
        </p:txBody>
      </p:sp>
      <p:pic>
        <p:nvPicPr>
          <p:cNvPr id="5" name="Picture 4" descr="circos-table-vxatvyi-large.png (2000Ã2000)">
            <a:extLst>
              <a:ext uri="{FF2B5EF4-FFF2-40B4-BE49-F238E27FC236}">
                <a16:creationId xmlns:a16="http://schemas.microsoft.com/office/drawing/2014/main" id="{E02A3BE8-8574-4EF5-8BA3-05FB56273731}"/>
              </a:ext>
            </a:extLst>
          </p:cNvPr>
          <p:cNvPicPr/>
          <p:nvPr/>
        </p:nvPicPr>
        <p:blipFill rotWithShape="1">
          <a:blip r:embed="rId2">
            <a:clrChange>
              <a:clrFrom>
                <a:srgbClr val="FFFFFF"/>
              </a:clrFrom>
              <a:clrTo>
                <a:srgbClr val="FFFFFF">
                  <a:alpha val="0"/>
                </a:srgbClr>
              </a:clrTo>
            </a:clrChange>
            <a:alphaModFix/>
            <a:extLst>
              <a:ext uri="{28A0092B-C50C-407E-A947-70E740481C1C}">
                <a14:useLocalDpi xmlns:a14="http://schemas.microsoft.com/office/drawing/2010/main" val="0"/>
              </a:ext>
            </a:extLst>
          </a:blip>
          <a:srcRect l="5095" t="4431" r="4751" b="4085"/>
          <a:stretch/>
        </p:blipFill>
        <p:spPr bwMode="auto">
          <a:xfrm>
            <a:off x="6879553" y="2073684"/>
            <a:ext cx="2277931" cy="2227741"/>
          </a:xfrm>
          <a:prstGeom prst="rect">
            <a:avLst/>
          </a:prstGeom>
          <a:noFill/>
          <a:ln>
            <a:noFill/>
          </a:ln>
          <a:extLst>
            <a:ext uri="{53640926-AAD7-44D8-BBD7-CCE9431645EC}">
              <a14:shadowObscured xmlns:a14="http://schemas.microsoft.com/office/drawing/2010/main"/>
            </a:ext>
          </a:extLst>
        </p:spPr>
      </p:pic>
      <p:sp>
        <p:nvSpPr>
          <p:cNvPr id="6" name="Symbol zastępczy numeru slajdu 3">
            <a:extLst>
              <a:ext uri="{FF2B5EF4-FFF2-40B4-BE49-F238E27FC236}">
                <a16:creationId xmlns:a16="http://schemas.microsoft.com/office/drawing/2014/main" id="{881EE8BD-7A74-9E03-D383-F6971C22AC57}"/>
              </a:ext>
            </a:extLst>
          </p:cNvPr>
          <p:cNvSpPr>
            <a:spLocks noGrp="1"/>
          </p:cNvSpPr>
          <p:nvPr>
            <p:ph type="sldNum" idx="12"/>
          </p:nvPr>
        </p:nvSpPr>
        <p:spPr>
          <a:xfrm>
            <a:off x="8480584" y="4749851"/>
            <a:ext cx="548700" cy="393600"/>
          </a:xfrm>
        </p:spPr>
        <p:txBody>
          <a:bodyPr/>
          <a:lstStyle/>
          <a:p>
            <a:fld id="{00000000-1234-1234-1234-123412341234}" type="slidenum">
              <a:rPr lang="en" smtClean="0"/>
              <a:pPr/>
              <a:t>5</a:t>
            </a:fld>
            <a:endParaRPr lang="en" dirty="0"/>
          </a:p>
        </p:txBody>
      </p:sp>
    </p:spTree>
    <p:extLst>
      <p:ext uri="{BB962C8B-B14F-4D97-AF65-F5344CB8AC3E}">
        <p14:creationId xmlns:p14="http://schemas.microsoft.com/office/powerpoint/2010/main" val="269370260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FB3B1A2E-0132-24E8-45C6-5CF8662DB80A}"/>
              </a:ext>
            </a:extLst>
          </p:cNvPr>
          <p:cNvSpPr>
            <a:spLocks noGrp="1"/>
          </p:cNvSpPr>
          <p:nvPr>
            <p:ph type="title"/>
          </p:nvPr>
        </p:nvSpPr>
        <p:spPr>
          <a:xfrm>
            <a:off x="562201" y="132551"/>
            <a:ext cx="8180553" cy="631830"/>
          </a:xfrm>
        </p:spPr>
        <p:txBody>
          <a:bodyPr/>
          <a:lstStyle/>
          <a:p>
            <a:r>
              <a:rPr lang="en-GB" sz="2800" b="1">
                <a:solidFill>
                  <a:srgbClr val="050060"/>
                </a:solidFill>
                <a:latin typeface="Lexend Deca"/>
                <a:cs typeface="Lexend Deca"/>
              </a:rPr>
              <a:t>Personal Health Data Science Group</a:t>
            </a:r>
          </a:p>
        </p:txBody>
      </p:sp>
      <p:sp>
        <p:nvSpPr>
          <p:cNvPr id="4" name="Symbol zastępczy numeru slajdu 3">
            <a:extLst>
              <a:ext uri="{FF2B5EF4-FFF2-40B4-BE49-F238E27FC236}">
                <a16:creationId xmlns:a16="http://schemas.microsoft.com/office/drawing/2014/main" id="{F33A6953-8BAF-48DC-A253-0CCD8FFFA896}"/>
              </a:ext>
            </a:extLst>
          </p:cNvPr>
          <p:cNvSpPr>
            <a:spLocks noGrp="1"/>
          </p:cNvSpPr>
          <p:nvPr>
            <p:ph type="sldNum" idx="12"/>
          </p:nvPr>
        </p:nvSpPr>
        <p:spPr/>
        <p:txBody>
          <a:bodyPr/>
          <a:lstStyle/>
          <a:p>
            <a:fld id="{00000000-1234-1234-1234-123412341234}" type="slidenum">
              <a:rPr lang="en" smtClean="0"/>
              <a:pPr/>
              <a:t>6</a:t>
            </a:fld>
            <a:endParaRPr lang="en" dirty="0"/>
          </a:p>
        </p:txBody>
      </p:sp>
      <p:sp>
        <p:nvSpPr>
          <p:cNvPr id="8" name="Symbol zastępczy tekstu 2">
            <a:extLst>
              <a:ext uri="{FF2B5EF4-FFF2-40B4-BE49-F238E27FC236}">
                <a16:creationId xmlns:a16="http://schemas.microsoft.com/office/drawing/2014/main" id="{B9BDB765-20C4-367A-9B98-EB186D49324A}"/>
              </a:ext>
            </a:extLst>
          </p:cNvPr>
          <p:cNvSpPr txBox="1">
            <a:spLocks/>
          </p:cNvSpPr>
          <p:nvPr/>
        </p:nvSpPr>
        <p:spPr>
          <a:xfrm>
            <a:off x="461835" y="2120969"/>
            <a:ext cx="8280919" cy="2889979"/>
          </a:xfrm>
          <a:prstGeom prst="rect">
            <a:avLst/>
          </a:prstGeom>
          <a:noFill/>
          <a:ln>
            <a:noFill/>
          </a:ln>
        </p:spPr>
        <p:txBody>
          <a:bodyPr spcFirstLastPara="1" wrap="square" lIns="0" tIns="0" rIns="0" bIns="0" numCol="1"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marL="285750" indent="-285750">
              <a:buClr>
                <a:srgbClr val="F79431"/>
              </a:buClr>
              <a:buFont typeface="Arial" panose="020B0604020202020204" pitchFamily="34" charset="0"/>
              <a:buChar char="•"/>
            </a:pPr>
            <a:r>
              <a:rPr lang="en-GB" sz="1200" dirty="0">
                <a:solidFill>
                  <a:srgbClr val="050060"/>
                </a:solidFill>
              </a:rPr>
              <a:t>Dr Jose Sousa, Honorary Lecturer at Queen’s University Belfast</a:t>
            </a:r>
          </a:p>
          <a:p>
            <a:pPr marL="0" indent="0">
              <a:buClr>
                <a:srgbClr val="F79431"/>
              </a:buClr>
            </a:pPr>
            <a:r>
              <a:rPr lang="en-GB" sz="1200" dirty="0">
                <a:solidFill>
                  <a:srgbClr val="050060"/>
                </a:solidFill>
              </a:rPr>
              <a:t>        Team Leader</a:t>
            </a:r>
            <a:br>
              <a:rPr lang="en-GB" sz="1200" dirty="0">
                <a:solidFill>
                  <a:srgbClr val="050060"/>
                </a:solidFill>
              </a:rPr>
            </a:br>
            <a:r>
              <a:rPr lang="en-GB" sz="1200" dirty="0">
                <a:solidFill>
                  <a:srgbClr val="050060"/>
                </a:solidFill>
              </a:rPr>
              <a:t>        At Sano from 1. November 2021</a:t>
            </a:r>
          </a:p>
          <a:p>
            <a:pPr marL="285750" indent="-285750">
              <a:buClr>
                <a:srgbClr val="F79431"/>
              </a:buClr>
              <a:buFont typeface="Arial" panose="020B0604020202020204" pitchFamily="34" charset="0"/>
              <a:buChar char="•"/>
            </a:pPr>
            <a:r>
              <a:rPr lang="en-GB" sz="1200" dirty="0">
                <a:solidFill>
                  <a:srgbClr val="050060"/>
                </a:solidFill>
              </a:rPr>
              <a:t>PhD students: (2)</a:t>
            </a:r>
          </a:p>
          <a:p>
            <a:pPr marL="742950" lvl="1" indent="-285750">
              <a:buClr>
                <a:srgbClr val="F79431"/>
              </a:buClr>
              <a:buFont typeface="Arial" panose="020B0604020202020204" pitchFamily="34" charset="0"/>
              <a:buChar char="•"/>
            </a:pPr>
            <a:r>
              <a:rPr lang="en-GB" sz="1200" dirty="0">
                <a:solidFill>
                  <a:srgbClr val="050060"/>
                </a:solidFill>
              </a:rPr>
              <a:t>Kamil </a:t>
            </a:r>
            <a:r>
              <a:rPr lang="en-GB" sz="1200" dirty="0" err="1">
                <a:solidFill>
                  <a:srgbClr val="050060"/>
                </a:solidFill>
              </a:rPr>
              <a:t>Woźniak</a:t>
            </a:r>
            <a:endParaRPr lang="en-GB" sz="1200" dirty="0">
              <a:solidFill>
                <a:srgbClr val="050060"/>
              </a:solidFill>
            </a:endParaRPr>
          </a:p>
          <a:p>
            <a:pPr marL="742950" lvl="1" indent="-285750">
              <a:buClr>
                <a:srgbClr val="F79431"/>
              </a:buClr>
              <a:buFont typeface="Arial" panose="020B0604020202020204" pitchFamily="34" charset="0"/>
              <a:buChar char="•"/>
            </a:pPr>
            <a:r>
              <a:rPr lang="en-GB" sz="1200" dirty="0">
                <a:solidFill>
                  <a:srgbClr val="050060"/>
                </a:solidFill>
              </a:rPr>
              <a:t>Maria </a:t>
            </a:r>
          </a:p>
          <a:p>
            <a:pPr marL="285750" indent="-285750">
              <a:buClr>
                <a:srgbClr val="F79431"/>
              </a:buClr>
              <a:buFont typeface="Arial" panose="020B0604020202020204" pitchFamily="34" charset="0"/>
              <a:buChar char="•"/>
            </a:pPr>
            <a:r>
              <a:rPr lang="en-GB" sz="1200" dirty="0">
                <a:solidFill>
                  <a:srgbClr val="050060"/>
                </a:solidFill>
              </a:rPr>
              <a:t>Post-docs: (3)</a:t>
            </a:r>
          </a:p>
          <a:p>
            <a:pPr marL="742950" lvl="1" indent="-285750">
              <a:buClr>
                <a:srgbClr val="F79431"/>
              </a:buClr>
              <a:buFont typeface="Arial" panose="020B0604020202020204" pitchFamily="34" charset="0"/>
              <a:buChar char="•"/>
            </a:pPr>
            <a:r>
              <a:rPr lang="en-GB" sz="1200" dirty="0">
                <a:solidFill>
                  <a:srgbClr val="050060"/>
                </a:solidFill>
              </a:rPr>
              <a:t>Anna </a:t>
            </a:r>
            <a:r>
              <a:rPr lang="en-GB" sz="1200" dirty="0" err="1">
                <a:solidFill>
                  <a:srgbClr val="050060"/>
                </a:solidFill>
              </a:rPr>
              <a:t>Drożdż</a:t>
            </a:r>
            <a:endParaRPr lang="en-GB" sz="1200" dirty="0">
              <a:solidFill>
                <a:srgbClr val="050060"/>
              </a:solidFill>
            </a:endParaRPr>
          </a:p>
          <a:p>
            <a:pPr marL="742950" lvl="1" indent="-285750">
              <a:buClr>
                <a:srgbClr val="F79431"/>
              </a:buClr>
              <a:buFont typeface="Arial" panose="020B0604020202020204" pitchFamily="34" charset="0"/>
              <a:buChar char="•"/>
            </a:pPr>
            <a:r>
              <a:rPr lang="en-GB" sz="1200" dirty="0">
                <a:solidFill>
                  <a:srgbClr val="050060"/>
                </a:solidFill>
              </a:rPr>
              <a:t>Alfredo </a:t>
            </a:r>
            <a:r>
              <a:rPr lang="en-GB" sz="1200" dirty="0" err="1">
                <a:solidFill>
                  <a:srgbClr val="050060"/>
                </a:solidFill>
              </a:rPr>
              <a:t>Ibias</a:t>
            </a:r>
            <a:endParaRPr lang="en-GB" sz="1200" dirty="0">
              <a:solidFill>
                <a:srgbClr val="050060"/>
              </a:solidFill>
            </a:endParaRPr>
          </a:p>
          <a:p>
            <a:pPr marL="742950" lvl="1" indent="-285750">
              <a:buClr>
                <a:srgbClr val="F79431"/>
              </a:buClr>
              <a:buFont typeface="Arial" panose="020B0604020202020204" pitchFamily="34" charset="0"/>
              <a:buChar char="•"/>
            </a:pPr>
            <a:r>
              <a:rPr lang="en-GB" sz="1200" dirty="0">
                <a:solidFill>
                  <a:srgbClr val="050060"/>
                </a:solidFill>
              </a:rPr>
              <a:t>Karol Piotr </a:t>
            </a:r>
            <a:r>
              <a:rPr lang="en-GB" sz="1200" dirty="0" err="1">
                <a:solidFill>
                  <a:srgbClr val="050060"/>
                </a:solidFill>
              </a:rPr>
              <a:t>Capala</a:t>
            </a:r>
            <a:r>
              <a:rPr lang="en-GB" sz="1200" dirty="0">
                <a:solidFill>
                  <a:srgbClr val="050060"/>
                </a:solidFill>
              </a:rPr>
              <a:t> </a:t>
            </a:r>
          </a:p>
          <a:p>
            <a:pPr marL="457200" lvl="1" indent="0">
              <a:buClr>
                <a:srgbClr val="F79431"/>
              </a:buClr>
            </a:pPr>
            <a:r>
              <a:rPr lang="en-GB" sz="1200" dirty="0">
                <a:solidFill>
                  <a:srgbClr val="050060"/>
                </a:solidFill>
              </a:rPr>
              <a:t>        (expected to start at the beginning of September, 2022)</a:t>
            </a:r>
          </a:p>
          <a:p>
            <a:pPr marL="171450" indent="-171450">
              <a:buClr>
                <a:srgbClr val="F79431"/>
              </a:buClr>
              <a:buFont typeface="Arial" panose="020B0604020202020204" pitchFamily="34" charset="0"/>
              <a:buChar char="•"/>
            </a:pPr>
            <a:r>
              <a:rPr lang="en-GB" sz="1200" dirty="0">
                <a:solidFill>
                  <a:srgbClr val="050060"/>
                </a:solidFill>
              </a:rPr>
              <a:t>Scientific Programmer:</a:t>
            </a:r>
          </a:p>
          <a:p>
            <a:pPr marL="628650" lvl="1" indent="-171450">
              <a:buClr>
                <a:srgbClr val="F79431"/>
              </a:buClr>
              <a:buFont typeface="Arial" panose="020B0604020202020204" pitchFamily="34" charset="0"/>
              <a:buChar char="•"/>
            </a:pPr>
            <a:r>
              <a:rPr lang="en-GB" sz="1200" dirty="0">
                <a:solidFill>
                  <a:srgbClr val="050060"/>
                </a:solidFill>
              </a:rPr>
              <a:t>Varum Varma</a:t>
            </a:r>
          </a:p>
        </p:txBody>
      </p:sp>
      <p:sp>
        <p:nvSpPr>
          <p:cNvPr id="9" name="Google Shape;112;p19">
            <a:extLst>
              <a:ext uri="{FF2B5EF4-FFF2-40B4-BE49-F238E27FC236}">
                <a16:creationId xmlns:a16="http://schemas.microsoft.com/office/drawing/2014/main" id="{C2BF4466-3493-403F-A4C0-0BAB7AEA9CF3}"/>
              </a:ext>
            </a:extLst>
          </p:cNvPr>
          <p:cNvSpPr txBox="1">
            <a:spLocks/>
          </p:cNvSpPr>
          <p:nvPr/>
        </p:nvSpPr>
        <p:spPr>
          <a:xfrm>
            <a:off x="461835" y="843697"/>
            <a:ext cx="8280920" cy="1277273"/>
          </a:xfrm>
          <a:prstGeom prst="rect">
            <a:avLst/>
          </a:prstGeom>
          <a:solidFill>
            <a:srgbClr val="050060"/>
          </a:solidFill>
          <a:ln>
            <a:noFill/>
          </a:ln>
        </p:spPr>
        <p:txBody>
          <a:bodyPr spcFirstLastPara="1" wrap="square" lIns="91440" tIns="0" rIns="91440" bIns="91440" anchor="t" anchorCtr="0">
            <a:spAutoFit/>
          </a:bodyPr>
          <a:lstStyle>
            <a:defPPr marR="0" lvl="0" algn="l" rtl="0">
              <a:lnSpc>
                <a:spcPct val="100000"/>
              </a:lnSpc>
              <a:spcBef>
                <a:spcPts val="0"/>
              </a:spcBef>
              <a:spcAft>
                <a:spcPts val="0"/>
              </a:spcAft>
            </a:defPPr>
            <a:lvl1pPr marL="457200" marR="0" lvl="0" indent="-381000" algn="l" rtl="0">
              <a:lnSpc>
                <a:spcPct val="115000"/>
              </a:lnSpc>
              <a:spcBef>
                <a:spcPts val="600"/>
              </a:spcBef>
              <a:spcAft>
                <a:spcPts val="0"/>
              </a:spcAft>
              <a:buClr>
                <a:srgbClr val="F79431"/>
              </a:buClr>
              <a:buSzPts val="2400"/>
              <a:buFont typeface="Arial" pitchFamily="34" charset="0"/>
              <a:buChar char="•"/>
              <a:defRPr sz="2400" b="0" i="0" u="none" strike="noStrike" cap="none">
                <a:solidFill>
                  <a:schemeClr val="tx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accent5"/>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5"/>
              </a:buClr>
              <a:buSzPts val="2400"/>
              <a:buFont typeface="Muli Light"/>
              <a:buChar char="∙"/>
              <a:defRPr sz="2400" b="0" i="0" u="none" strike="noStrike" cap="none">
                <a:solidFill>
                  <a:schemeClr val="lt1"/>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lt1"/>
              </a:buClr>
              <a:buSzPts val="2400"/>
              <a:buFont typeface="Muli Light"/>
              <a:buChar char="■"/>
              <a:defRPr sz="2400" b="0" i="0" u="none" strike="noStrike" cap="none">
                <a:solidFill>
                  <a:schemeClr val="lt1"/>
                </a:solidFill>
                <a:latin typeface="Muli Light"/>
                <a:ea typeface="Muli Light"/>
                <a:cs typeface="Muli Light"/>
                <a:sym typeface="Muli Light"/>
              </a:defRPr>
            </a:lvl9pPr>
          </a:lstStyle>
          <a:p>
            <a:pPr marL="0" indent="0" algn="just">
              <a:lnSpc>
                <a:spcPct val="100000"/>
              </a:lnSpc>
              <a:buNone/>
            </a:pPr>
            <a:r>
              <a:rPr lang="en-US" sz="1800" dirty="0">
                <a:solidFill>
                  <a:srgbClr val="F79431"/>
                </a:solidFill>
              </a:rPr>
              <a:t>The group has a research vision of “Citizen-Before-Patient” (CB4P). To develop it, the focus it’s on the mission of “Empowering personal health decision making with actionable insights from a Computational Intelligence Architecture of Choice”.</a:t>
            </a:r>
            <a:endParaRPr lang="en-GB" sz="1800" dirty="0">
              <a:solidFill>
                <a:srgbClr val="F79431"/>
              </a:solidFill>
            </a:endParaRPr>
          </a:p>
        </p:txBody>
      </p:sp>
      <p:pic>
        <p:nvPicPr>
          <p:cNvPr id="7" name="Picture 6" descr="A picture containing icon&#10;&#10;Description automatically generated">
            <a:extLst>
              <a:ext uri="{FF2B5EF4-FFF2-40B4-BE49-F238E27FC236}">
                <a16:creationId xmlns:a16="http://schemas.microsoft.com/office/drawing/2014/main" id="{07126342-8060-E8E8-B074-C7CD958AFB4D}"/>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969836" y="2120968"/>
            <a:ext cx="2712329" cy="3004316"/>
          </a:xfrm>
          <a:prstGeom prst="rect">
            <a:avLst/>
          </a:prstGeom>
        </p:spPr>
      </p:pic>
    </p:spTree>
    <p:extLst>
      <p:ext uri="{BB962C8B-B14F-4D97-AF65-F5344CB8AC3E}">
        <p14:creationId xmlns:p14="http://schemas.microsoft.com/office/powerpoint/2010/main" val="384715023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ymbol zastępczy numeru slajdu 3">
            <a:extLst>
              <a:ext uri="{FF2B5EF4-FFF2-40B4-BE49-F238E27FC236}">
                <a16:creationId xmlns:a16="http://schemas.microsoft.com/office/drawing/2014/main" id="{F33A6953-8BAF-48DC-A253-0CCD8FFFA896}"/>
              </a:ext>
            </a:extLst>
          </p:cNvPr>
          <p:cNvSpPr>
            <a:spLocks noGrp="1"/>
          </p:cNvSpPr>
          <p:nvPr>
            <p:ph type="sldNum" idx="12"/>
          </p:nvPr>
        </p:nvSpPr>
        <p:spPr/>
        <p:txBody>
          <a:bodyPr/>
          <a:lstStyle/>
          <a:p>
            <a:fld id="{00000000-1234-1234-1234-123412341234}" type="slidenum">
              <a:rPr lang="en" smtClean="0"/>
              <a:pPr/>
              <a:t>7</a:t>
            </a:fld>
            <a:endParaRPr lang="en"/>
          </a:p>
        </p:txBody>
      </p:sp>
      <p:sp>
        <p:nvSpPr>
          <p:cNvPr id="8" name="Symbol zastępczy tekstu 2">
            <a:extLst>
              <a:ext uri="{FF2B5EF4-FFF2-40B4-BE49-F238E27FC236}">
                <a16:creationId xmlns:a16="http://schemas.microsoft.com/office/drawing/2014/main" id="{B9BDB765-20C4-367A-9B98-EB186D49324A}"/>
              </a:ext>
            </a:extLst>
          </p:cNvPr>
          <p:cNvSpPr txBox="1">
            <a:spLocks/>
          </p:cNvSpPr>
          <p:nvPr/>
        </p:nvSpPr>
        <p:spPr>
          <a:xfrm>
            <a:off x="1773141" y="722795"/>
            <a:ext cx="7256143" cy="4223856"/>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chemeClr val="accent4"/>
              </a:buClr>
              <a:buSzPts val="1800"/>
              <a:buFont typeface="Muli Light"/>
              <a:buNone/>
              <a:defRPr sz="1800" b="0" i="0" u="none" strike="noStrike" cap="none">
                <a:solidFill>
                  <a:srgbClr val="F79431"/>
                </a:solidFill>
                <a:latin typeface="Muli Light"/>
                <a:ea typeface="Muli Light"/>
                <a:cs typeface="Muli Light"/>
                <a:sym typeface="Muli Light"/>
              </a:defRPr>
            </a:lvl1pPr>
            <a:lvl2pPr marL="914400" marR="0" lvl="1"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2pPr>
            <a:lvl3pPr marL="1371600" marR="0" lvl="2"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3pPr>
            <a:lvl4pPr marL="1828800" marR="0" lvl="3"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4pPr>
            <a:lvl5pPr marL="2286000" marR="0" lvl="4"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5pPr>
            <a:lvl6pPr marL="2743200" marR="0" lvl="5"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6pPr>
            <a:lvl7pPr marL="3200400" marR="0" lvl="6"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7pPr>
            <a:lvl8pPr marL="3657600" marR="0" lvl="7"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8pPr>
            <a:lvl9pPr marL="4114800" marR="0" lvl="8" indent="-381000" algn="l" rtl="0">
              <a:lnSpc>
                <a:spcPct val="115000"/>
              </a:lnSpc>
              <a:spcBef>
                <a:spcPts val="0"/>
              </a:spcBef>
              <a:spcAft>
                <a:spcPts val="0"/>
              </a:spcAft>
              <a:buClr>
                <a:schemeClr val="accent4"/>
              </a:buClr>
              <a:buSzPts val="1800"/>
              <a:buFont typeface="Muli Light"/>
              <a:buNone/>
              <a:defRPr sz="1800" b="0" i="0" u="none" strike="noStrike" cap="none">
                <a:solidFill>
                  <a:schemeClr val="accent4"/>
                </a:solidFill>
                <a:latin typeface="Muli Light"/>
                <a:ea typeface="Muli Light"/>
                <a:cs typeface="Muli Light"/>
                <a:sym typeface="Muli Light"/>
              </a:defRPr>
            </a:lvl9pPr>
          </a:lstStyle>
          <a:p>
            <a:pPr marL="285750" indent="-285750">
              <a:buClr>
                <a:srgbClr val="F79431"/>
              </a:buClr>
              <a:buFont typeface="Arial" panose="020B0604020202020204" pitchFamily="34" charset="0"/>
              <a:buChar char="•"/>
            </a:pPr>
            <a:r>
              <a:rPr lang="en-GB" sz="1100" dirty="0">
                <a:solidFill>
                  <a:srgbClr val="050060"/>
                </a:solidFill>
              </a:rPr>
              <a:t>Publications: 2 accepted,  1 submitted:</a:t>
            </a:r>
          </a:p>
          <a:p>
            <a:pPr marL="742950" lvl="1" indent="-285750">
              <a:buClr>
                <a:srgbClr val="F79431"/>
              </a:buClr>
              <a:buFont typeface="Arial" panose="020B0604020202020204" pitchFamily="34" charset="0"/>
              <a:buChar char="•"/>
            </a:pPr>
            <a:r>
              <a:rPr lang="en-GB" sz="1100" dirty="0">
                <a:solidFill>
                  <a:srgbClr val="050060"/>
                </a:solidFill>
              </a:rPr>
              <a:t>Sousa, J., </a:t>
            </a:r>
            <a:r>
              <a:rPr lang="en-GB" sz="1100" dirty="0" err="1">
                <a:solidFill>
                  <a:srgbClr val="050060"/>
                </a:solidFill>
              </a:rPr>
              <a:t>Barata</a:t>
            </a:r>
            <a:r>
              <a:rPr lang="en-GB" sz="1100" dirty="0">
                <a:solidFill>
                  <a:srgbClr val="050060"/>
                </a:solidFill>
              </a:rPr>
              <a:t>, J., </a:t>
            </a:r>
            <a:r>
              <a:rPr lang="en-GB" sz="1100" dirty="0" err="1">
                <a:solidFill>
                  <a:srgbClr val="050060"/>
                </a:solidFill>
              </a:rPr>
              <a:t>Woerden</a:t>
            </a:r>
            <a:r>
              <a:rPr lang="en-GB" sz="1100" dirty="0">
                <a:solidFill>
                  <a:srgbClr val="050060"/>
                </a:solidFill>
              </a:rPr>
              <a:t>, H. C. van &amp; Kee, F. </a:t>
            </a:r>
            <a:r>
              <a:rPr lang="en-GB" sz="1100" b="1" dirty="0">
                <a:solidFill>
                  <a:srgbClr val="050060"/>
                </a:solidFill>
              </a:rPr>
              <a:t>“COVID-19 Symptoms app analysis to foresee healthcare impacts: Evidence from Northern Ireland”</a:t>
            </a:r>
            <a:r>
              <a:rPr lang="en-GB" sz="1100" dirty="0">
                <a:solidFill>
                  <a:srgbClr val="050060"/>
                </a:solidFill>
              </a:rPr>
              <a:t>. Applied Soft Computing, 116, 108324–108324, 2022,  </a:t>
            </a:r>
            <a:r>
              <a:rPr lang="en-GB" sz="1100" dirty="0">
                <a:solidFill>
                  <a:srgbClr val="050060"/>
                </a:solidFill>
                <a:hlinkClick r:id="rId3"/>
              </a:rPr>
              <a:t>https://doi.org/10.1016/j.asoc.2021.108324</a:t>
            </a:r>
            <a:r>
              <a:rPr lang="en-GB" sz="1100" dirty="0">
                <a:solidFill>
                  <a:srgbClr val="050060"/>
                </a:solidFill>
              </a:rPr>
              <a:t> (IF: 6.72)</a:t>
            </a:r>
          </a:p>
          <a:p>
            <a:pPr marL="742950" lvl="1" indent="-285750">
              <a:buClr>
                <a:srgbClr val="F79431"/>
              </a:buClr>
              <a:buFont typeface="Arial" panose="020B0604020202020204" pitchFamily="34" charset="0"/>
              <a:buChar char="•"/>
            </a:pPr>
            <a:r>
              <a:rPr lang="en-GB" sz="1100" dirty="0" err="1">
                <a:solidFill>
                  <a:srgbClr val="050060"/>
                </a:solidFill>
              </a:rPr>
              <a:t>Bontempi</a:t>
            </a:r>
            <a:r>
              <a:rPr lang="en-GB" sz="1100" dirty="0">
                <a:solidFill>
                  <a:srgbClr val="050060"/>
                </a:solidFill>
              </a:rPr>
              <a:t>, G. et al., </a:t>
            </a:r>
            <a:r>
              <a:rPr lang="en-GB" sz="1100" b="1" dirty="0">
                <a:solidFill>
                  <a:srgbClr val="050060"/>
                </a:solidFill>
              </a:rPr>
              <a:t>“The CLAIRE COVID-19 initiative: approach, experiences and recommendations”</a:t>
            </a:r>
            <a:r>
              <a:rPr lang="en-GB" sz="1100" dirty="0">
                <a:solidFill>
                  <a:srgbClr val="050060"/>
                </a:solidFill>
              </a:rPr>
              <a:t>, Ethics and Information Technology, 2021, </a:t>
            </a:r>
            <a:r>
              <a:rPr lang="en-GB" sz="1100" dirty="0">
                <a:solidFill>
                  <a:srgbClr val="050060"/>
                </a:solidFill>
                <a:hlinkClick r:id="rId4"/>
              </a:rPr>
              <a:t>https://doi.org/10.1007/s10676-020-09567-7</a:t>
            </a:r>
            <a:r>
              <a:rPr lang="en-GB" sz="1100" dirty="0">
                <a:solidFill>
                  <a:srgbClr val="050060"/>
                </a:solidFill>
              </a:rPr>
              <a:t>. (IF: 1.5)</a:t>
            </a:r>
          </a:p>
          <a:p>
            <a:pPr marL="742950" lvl="1" indent="-285750">
              <a:buClr>
                <a:srgbClr val="F79431"/>
              </a:buClr>
              <a:buFont typeface="Arial" panose="020B0604020202020204" pitchFamily="34" charset="0"/>
              <a:buChar char="•"/>
            </a:pPr>
            <a:r>
              <a:rPr lang="en-GB" sz="1100" dirty="0" err="1">
                <a:solidFill>
                  <a:srgbClr val="050060"/>
                </a:solidFill>
              </a:rPr>
              <a:t>Barata</a:t>
            </a:r>
            <a:r>
              <a:rPr lang="en-GB" sz="1100" dirty="0">
                <a:solidFill>
                  <a:srgbClr val="050060"/>
                </a:solidFill>
              </a:rPr>
              <a:t> J, Mendes M, Santos APM, Neves MJM, Wozniak K, </a:t>
            </a:r>
            <a:r>
              <a:rPr lang="en-GB" sz="1100" dirty="0" err="1">
                <a:solidFill>
                  <a:srgbClr val="050060"/>
                </a:solidFill>
              </a:rPr>
              <a:t>Drozdz</a:t>
            </a:r>
            <a:r>
              <a:rPr lang="en-GB" sz="1100" dirty="0">
                <a:solidFill>
                  <a:srgbClr val="050060"/>
                </a:solidFill>
              </a:rPr>
              <a:t> A, Sousa J. </a:t>
            </a:r>
            <a:r>
              <a:rPr lang="en-GB" sz="1100" b="1" dirty="0">
                <a:solidFill>
                  <a:srgbClr val="050060"/>
                </a:solidFill>
              </a:rPr>
              <a:t>“Artificial Intelligence-Enabled Medicine Dispensing: From Concepts to Practice in the Community Pharmacy”</a:t>
            </a:r>
            <a:r>
              <a:rPr lang="en-GB" sz="1100" dirty="0">
                <a:solidFill>
                  <a:srgbClr val="050060"/>
                </a:solidFill>
              </a:rPr>
              <a:t>, JMIR Preprints. 31/03/2022:38426 (</a:t>
            </a:r>
            <a:r>
              <a:rPr lang="en-GB" sz="1100" dirty="0">
                <a:solidFill>
                  <a:srgbClr val="050060"/>
                </a:solidFill>
                <a:hlinkClick r:id="rId5"/>
              </a:rPr>
              <a:t>https://preprints.jmir.org/preprint/38426</a:t>
            </a:r>
            <a:r>
              <a:rPr lang="en-GB" sz="1100" dirty="0">
                <a:solidFill>
                  <a:srgbClr val="050060"/>
                </a:solidFill>
              </a:rPr>
              <a:t>). (IF: 5.43)</a:t>
            </a:r>
          </a:p>
          <a:p>
            <a:pPr marL="742950" lvl="1" indent="-285750">
              <a:buClr>
                <a:srgbClr val="F79431"/>
              </a:buClr>
              <a:buFont typeface="Arial" panose="020B0604020202020204" pitchFamily="34" charset="0"/>
              <a:buChar char="•"/>
            </a:pPr>
            <a:endParaRPr lang="en-GB" sz="1100" dirty="0">
              <a:solidFill>
                <a:srgbClr val="050060"/>
              </a:solidFill>
            </a:endParaRPr>
          </a:p>
          <a:p>
            <a:pPr marL="285750" indent="-285750">
              <a:buClr>
                <a:srgbClr val="F79431"/>
              </a:buClr>
              <a:buFont typeface="Arial" panose="020B0604020202020204" pitchFamily="34" charset="0"/>
              <a:buChar char="•"/>
            </a:pPr>
            <a:r>
              <a:rPr lang="en-GB" sz="1100" dirty="0">
                <a:solidFill>
                  <a:srgbClr val="050060"/>
                </a:solidFill>
              </a:rPr>
              <a:t>Conferences: 2 accepted in the VPH 2022 CONFERENCE on VIRTUAL PHYSIOLOGICAL HUMAN - Digital twins for personalized treatment development and clinical trials </a:t>
            </a:r>
          </a:p>
          <a:p>
            <a:pPr marL="285750" indent="-285750">
              <a:buClr>
                <a:srgbClr val="F79431"/>
              </a:buClr>
              <a:buFont typeface="Arial" panose="020B0604020202020204" pitchFamily="34" charset="0"/>
              <a:buChar char="•"/>
            </a:pPr>
            <a:endParaRPr lang="en-GB" sz="1100" dirty="0">
              <a:solidFill>
                <a:srgbClr val="050060"/>
              </a:solidFill>
            </a:endParaRPr>
          </a:p>
          <a:p>
            <a:pPr marL="285750" indent="-285750">
              <a:buClr>
                <a:srgbClr val="F79431"/>
              </a:buClr>
              <a:buFont typeface="Arial" panose="020B0604020202020204" pitchFamily="34" charset="0"/>
              <a:buChar char="•"/>
            </a:pPr>
            <a:r>
              <a:rPr lang="en-GB" sz="1100" dirty="0">
                <a:solidFill>
                  <a:srgbClr val="050060"/>
                </a:solidFill>
              </a:rPr>
              <a:t>Grant applications: 3</a:t>
            </a:r>
          </a:p>
          <a:p>
            <a:pPr marL="742950" lvl="1" indent="-285750">
              <a:buClr>
                <a:srgbClr val="F79431"/>
              </a:buClr>
              <a:buFont typeface="Arial" panose="020B0604020202020204" pitchFamily="34" charset="0"/>
              <a:buChar char="•"/>
            </a:pPr>
            <a:r>
              <a:rPr lang="en-GB" sz="1100" dirty="0">
                <a:solidFill>
                  <a:srgbClr val="050060"/>
                </a:solidFill>
              </a:rPr>
              <a:t>Joint   Transnational   Call   2022 ERA  </a:t>
            </a:r>
            <a:r>
              <a:rPr lang="en-GB" sz="1100" dirty="0" err="1">
                <a:solidFill>
                  <a:srgbClr val="050060"/>
                </a:solidFill>
              </a:rPr>
              <a:t>PerMed</a:t>
            </a:r>
            <a:r>
              <a:rPr lang="en-GB" sz="1100" dirty="0">
                <a:solidFill>
                  <a:srgbClr val="050060"/>
                </a:solidFill>
              </a:rPr>
              <a:t> - 2GETHER(ERAPERMED2022-137) From behaviour about health and science to vaccination what can machine learning evidence help to prospect (not funded)</a:t>
            </a:r>
          </a:p>
          <a:p>
            <a:pPr marL="742950" lvl="1" indent="-285750">
              <a:buClr>
                <a:srgbClr val="F79431"/>
              </a:buClr>
              <a:buFont typeface="Arial" panose="020B0604020202020204" pitchFamily="34" charset="0"/>
              <a:buChar char="•"/>
            </a:pPr>
            <a:r>
              <a:rPr lang="en-GB" sz="1100" dirty="0">
                <a:solidFill>
                  <a:srgbClr val="050060"/>
                </a:solidFill>
              </a:rPr>
              <a:t>Excellence Hubs - HORIZON-WIDERA-2022-ACCESS-04-01 – PROSPECTAI (being assessed)</a:t>
            </a:r>
          </a:p>
          <a:p>
            <a:pPr marL="742950" lvl="1" indent="-285750">
              <a:buClr>
                <a:srgbClr val="F79431"/>
              </a:buClr>
              <a:buFont typeface="Arial" panose="020B0604020202020204" pitchFamily="34" charset="0"/>
              <a:buChar char="•"/>
            </a:pPr>
            <a:r>
              <a:rPr lang="en-GB" sz="1100" dirty="0">
                <a:solidFill>
                  <a:srgbClr val="050060"/>
                </a:solidFill>
              </a:rPr>
              <a:t>HORIZON-HLTH-2022-IND-13-02 — Scaling up multi-party computation, data anonymisation techniques, and synthetic data generation – PLASTICITY - ARTIFICIAL INTELLIGENCE 4 TRANSNATIONAL PERSONALISED HEALTH  - Lead by Sano (being assessed)</a:t>
            </a:r>
          </a:p>
          <a:p>
            <a:pPr marL="742950" lvl="1" indent="-285750">
              <a:buClr>
                <a:srgbClr val="F79431"/>
              </a:buClr>
              <a:buFont typeface="Arial" panose="020B0604020202020204" pitchFamily="34" charset="0"/>
              <a:buChar char="•"/>
            </a:pPr>
            <a:endParaRPr lang="en-GB" sz="1100" dirty="0">
              <a:solidFill>
                <a:srgbClr val="050060"/>
              </a:solidFill>
            </a:endParaRPr>
          </a:p>
          <a:p>
            <a:pPr marL="285750" indent="-285750">
              <a:spcAft>
                <a:spcPts val="1500"/>
              </a:spcAft>
              <a:buClr>
                <a:srgbClr val="F79431"/>
              </a:buClr>
              <a:buFont typeface="Arial" panose="020B0604020202020204" pitchFamily="34" charset="0"/>
              <a:buChar char="•"/>
            </a:pPr>
            <a:endParaRPr lang="en-GB" sz="1100" dirty="0">
              <a:solidFill>
                <a:srgbClr val="050060"/>
              </a:solidFill>
            </a:endParaRPr>
          </a:p>
        </p:txBody>
      </p:sp>
      <p:sp>
        <p:nvSpPr>
          <p:cNvPr id="7" name="Title 1">
            <a:extLst>
              <a:ext uri="{FF2B5EF4-FFF2-40B4-BE49-F238E27FC236}">
                <a16:creationId xmlns:a16="http://schemas.microsoft.com/office/drawing/2014/main" id="{F015042E-975C-9095-3326-98DD90972926}"/>
              </a:ext>
            </a:extLst>
          </p:cNvPr>
          <p:cNvSpPr txBox="1">
            <a:spLocks/>
          </p:cNvSpPr>
          <p:nvPr/>
        </p:nvSpPr>
        <p:spPr>
          <a:xfrm>
            <a:off x="562201" y="132551"/>
            <a:ext cx="8180553" cy="631830"/>
          </a:xfrm>
          <a:prstGeom prst="rect">
            <a:avLst/>
          </a:prstGeom>
        </p:spPr>
        <p:txBody>
          <a:bodyPr spcFirstLastPara="1" vert="horz" wrap="square" lIns="0" tIns="0" rIns="0" bIns="0" rtlCol="0" anchor="b" anchorCtr="0">
            <a:noAutofit/>
          </a:bodyPr>
          <a:lstStyle>
            <a:lvl1pPr lvl="0" algn="l" defTabSz="685800" rtl="0" eaLnBrk="1" latinLnBrk="0" hangingPunct="1">
              <a:lnSpc>
                <a:spcPct val="90000"/>
              </a:lnSpc>
              <a:spcBef>
                <a:spcPts val="0"/>
              </a:spcBef>
              <a:spcAft>
                <a:spcPts val="0"/>
              </a:spcAft>
              <a:buSzPts val="3200"/>
              <a:buNone/>
              <a:defRPr sz="3300" kern="1200">
                <a:solidFill>
                  <a:schemeClr val="tx1"/>
                </a:solidFill>
                <a:latin typeface="+mj-lt"/>
                <a:ea typeface="+mj-ea"/>
                <a:cs typeface="+mj-cs"/>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pPr>
              <a:buClrTx/>
              <a:buFontTx/>
            </a:pPr>
            <a:r>
              <a:rPr lang="en-GB" sz="2800" b="1">
                <a:solidFill>
                  <a:srgbClr val="050060"/>
                </a:solidFill>
                <a:latin typeface="Lexend Deca"/>
                <a:cs typeface="Lexend Deca"/>
              </a:rPr>
              <a:t>Personal Health Data Science Group</a:t>
            </a:r>
          </a:p>
        </p:txBody>
      </p:sp>
      <p:grpSp>
        <p:nvGrpSpPr>
          <p:cNvPr id="9" name="Group 8">
            <a:extLst>
              <a:ext uri="{FF2B5EF4-FFF2-40B4-BE49-F238E27FC236}">
                <a16:creationId xmlns:a16="http://schemas.microsoft.com/office/drawing/2014/main" id="{C90210A4-EEA1-7A47-4E54-9A2289331C11}"/>
              </a:ext>
            </a:extLst>
          </p:cNvPr>
          <p:cNvGrpSpPr/>
          <p:nvPr/>
        </p:nvGrpSpPr>
        <p:grpSpPr>
          <a:xfrm>
            <a:off x="114716" y="832507"/>
            <a:ext cx="1684519" cy="4223856"/>
            <a:chOff x="0" y="269960"/>
            <a:chExt cx="1799235" cy="4786403"/>
          </a:xfrm>
        </p:grpSpPr>
        <p:pic>
          <p:nvPicPr>
            <p:cNvPr id="10" name="Picture 9" descr="Logo, company name&#10;&#10;Description automatically generated">
              <a:extLst>
                <a:ext uri="{FF2B5EF4-FFF2-40B4-BE49-F238E27FC236}">
                  <a16:creationId xmlns:a16="http://schemas.microsoft.com/office/drawing/2014/main" id="{DC876875-46DB-C814-A797-B308F5AD49E9}"/>
                </a:ext>
              </a:extLst>
            </p:cNvPr>
            <p:cNvPicPr>
              <a:picLocks noChangeAspect="1"/>
            </p:cNvPicPr>
            <p:nvPr/>
          </p:nvPicPr>
          <p:blipFill>
            <a:blip r:embed="rId6"/>
            <a:stretch>
              <a:fillRect/>
            </a:stretch>
          </p:blipFill>
          <p:spPr>
            <a:xfrm>
              <a:off x="0" y="2414654"/>
              <a:ext cx="1164073" cy="578376"/>
            </a:xfrm>
            <a:prstGeom prst="rect">
              <a:avLst/>
            </a:prstGeom>
          </p:spPr>
        </p:pic>
        <p:pic>
          <p:nvPicPr>
            <p:cNvPr id="11" name="Picture 10" descr="Logo, company name&#10;&#10;Description automatically generated">
              <a:extLst>
                <a:ext uri="{FF2B5EF4-FFF2-40B4-BE49-F238E27FC236}">
                  <a16:creationId xmlns:a16="http://schemas.microsoft.com/office/drawing/2014/main" id="{74C1F86D-B651-AB0F-CDC0-67CB642D5247}"/>
                </a:ext>
              </a:extLst>
            </p:cNvPr>
            <p:cNvPicPr>
              <a:picLocks noChangeAspect="1"/>
            </p:cNvPicPr>
            <p:nvPr/>
          </p:nvPicPr>
          <p:blipFill>
            <a:blip r:embed="rId7"/>
            <a:stretch>
              <a:fillRect/>
            </a:stretch>
          </p:blipFill>
          <p:spPr>
            <a:xfrm>
              <a:off x="1671" y="3774244"/>
              <a:ext cx="1077544" cy="592292"/>
            </a:xfrm>
            <a:prstGeom prst="rect">
              <a:avLst/>
            </a:prstGeom>
          </p:spPr>
        </p:pic>
        <p:pic>
          <p:nvPicPr>
            <p:cNvPr id="12" name="Picture 11" descr="Graphical user interface, text&#10;&#10;Description automatically generated">
              <a:extLst>
                <a:ext uri="{FF2B5EF4-FFF2-40B4-BE49-F238E27FC236}">
                  <a16:creationId xmlns:a16="http://schemas.microsoft.com/office/drawing/2014/main" id="{6DAEA19A-C00E-B85E-7D4C-8210A39F60DF}"/>
                </a:ext>
              </a:extLst>
            </p:cNvPr>
            <p:cNvPicPr>
              <a:picLocks noChangeAspect="1"/>
            </p:cNvPicPr>
            <p:nvPr/>
          </p:nvPicPr>
          <p:blipFill>
            <a:blip r:embed="rId8"/>
            <a:stretch>
              <a:fillRect/>
            </a:stretch>
          </p:blipFill>
          <p:spPr>
            <a:xfrm>
              <a:off x="0" y="3393468"/>
              <a:ext cx="1799235" cy="455701"/>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6228050A-E028-CA3B-4134-5C22657B3F62}"/>
                </a:ext>
              </a:extLst>
            </p:cNvPr>
            <p:cNvPicPr>
              <a:picLocks noChangeAspect="1"/>
            </p:cNvPicPr>
            <p:nvPr/>
          </p:nvPicPr>
          <p:blipFill>
            <a:blip r:embed="rId9"/>
            <a:stretch>
              <a:fillRect/>
            </a:stretch>
          </p:blipFill>
          <p:spPr>
            <a:xfrm>
              <a:off x="159056" y="269960"/>
              <a:ext cx="941958" cy="338139"/>
            </a:xfrm>
            <a:prstGeom prst="rect">
              <a:avLst/>
            </a:prstGeom>
          </p:spPr>
        </p:pic>
        <p:pic>
          <p:nvPicPr>
            <p:cNvPr id="14" name="Picture 13" descr="Logo, company name&#10;&#10;Description automatically generated">
              <a:extLst>
                <a:ext uri="{FF2B5EF4-FFF2-40B4-BE49-F238E27FC236}">
                  <a16:creationId xmlns:a16="http://schemas.microsoft.com/office/drawing/2014/main" id="{FAFF4850-1A01-4EC4-9D30-D029304528A8}"/>
                </a:ext>
              </a:extLst>
            </p:cNvPr>
            <p:cNvPicPr>
              <a:picLocks noChangeAspect="1"/>
            </p:cNvPicPr>
            <p:nvPr/>
          </p:nvPicPr>
          <p:blipFill>
            <a:blip r:embed="rId10"/>
            <a:stretch>
              <a:fillRect/>
            </a:stretch>
          </p:blipFill>
          <p:spPr>
            <a:xfrm>
              <a:off x="159056" y="599552"/>
              <a:ext cx="979658" cy="418216"/>
            </a:xfrm>
            <a:prstGeom prst="rect">
              <a:avLst/>
            </a:prstGeom>
          </p:spPr>
        </p:pic>
        <p:pic>
          <p:nvPicPr>
            <p:cNvPr id="15" name="Picture 14" descr="Text&#10;&#10;Description automatically generated">
              <a:extLst>
                <a:ext uri="{FF2B5EF4-FFF2-40B4-BE49-F238E27FC236}">
                  <a16:creationId xmlns:a16="http://schemas.microsoft.com/office/drawing/2014/main" id="{76F9815B-BBD8-3055-BEAB-8BA3B67C164E}"/>
                </a:ext>
              </a:extLst>
            </p:cNvPr>
            <p:cNvPicPr>
              <a:picLocks noChangeAspect="1"/>
            </p:cNvPicPr>
            <p:nvPr/>
          </p:nvPicPr>
          <p:blipFill>
            <a:blip r:embed="rId11"/>
            <a:stretch>
              <a:fillRect/>
            </a:stretch>
          </p:blipFill>
          <p:spPr>
            <a:xfrm>
              <a:off x="256196" y="1716211"/>
              <a:ext cx="568495" cy="578738"/>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9ACAEA60-42F9-0CB3-21EF-5CF53DF0A697}"/>
                </a:ext>
              </a:extLst>
            </p:cNvPr>
            <p:cNvPicPr>
              <a:picLocks noChangeAspect="1"/>
            </p:cNvPicPr>
            <p:nvPr/>
          </p:nvPicPr>
          <p:blipFill>
            <a:blip r:embed="rId12"/>
            <a:stretch>
              <a:fillRect/>
            </a:stretch>
          </p:blipFill>
          <p:spPr>
            <a:xfrm>
              <a:off x="86529" y="3109448"/>
              <a:ext cx="1077544" cy="281481"/>
            </a:xfrm>
            <a:prstGeom prst="rect">
              <a:avLst/>
            </a:prstGeom>
          </p:spPr>
        </p:pic>
        <p:pic>
          <p:nvPicPr>
            <p:cNvPr id="17" name="Picture 16" descr="A picture containing company name&#10;&#10;Description automatically generated">
              <a:extLst>
                <a:ext uri="{FF2B5EF4-FFF2-40B4-BE49-F238E27FC236}">
                  <a16:creationId xmlns:a16="http://schemas.microsoft.com/office/drawing/2014/main" id="{DC1B2A3D-6103-9426-67E1-A2137602D74F}"/>
                </a:ext>
              </a:extLst>
            </p:cNvPr>
            <p:cNvPicPr>
              <a:picLocks noChangeAspect="1"/>
            </p:cNvPicPr>
            <p:nvPr/>
          </p:nvPicPr>
          <p:blipFill>
            <a:blip r:embed="rId13"/>
            <a:stretch>
              <a:fillRect/>
            </a:stretch>
          </p:blipFill>
          <p:spPr>
            <a:xfrm>
              <a:off x="599942" y="4322156"/>
              <a:ext cx="759207" cy="460824"/>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16427EEA-9119-276D-F270-A5605A8864D9}"/>
                </a:ext>
              </a:extLst>
            </p:cNvPr>
            <p:cNvPicPr>
              <a:picLocks noChangeAspect="1"/>
            </p:cNvPicPr>
            <p:nvPr/>
          </p:nvPicPr>
          <p:blipFill>
            <a:blip r:embed="rId14"/>
            <a:stretch>
              <a:fillRect/>
            </a:stretch>
          </p:blipFill>
          <p:spPr>
            <a:xfrm>
              <a:off x="114716" y="4836939"/>
              <a:ext cx="759207" cy="219424"/>
            </a:xfrm>
            <a:prstGeom prst="rect">
              <a:avLst/>
            </a:prstGeom>
          </p:spPr>
        </p:pic>
        <p:pic>
          <p:nvPicPr>
            <p:cNvPr id="19" name="Picture 18" descr="A red and white sign&#10;&#10;Description automatically generated with low confidence">
              <a:extLst>
                <a:ext uri="{FF2B5EF4-FFF2-40B4-BE49-F238E27FC236}">
                  <a16:creationId xmlns:a16="http://schemas.microsoft.com/office/drawing/2014/main" id="{A6C392DC-CB82-B0FD-0A72-4A91F5F8338A}"/>
                </a:ext>
              </a:extLst>
            </p:cNvPr>
            <p:cNvPicPr>
              <a:picLocks noChangeAspect="1"/>
            </p:cNvPicPr>
            <p:nvPr/>
          </p:nvPicPr>
          <p:blipFill>
            <a:blip r:embed="rId15"/>
            <a:stretch>
              <a:fillRect/>
            </a:stretch>
          </p:blipFill>
          <p:spPr>
            <a:xfrm>
              <a:off x="114716" y="4355285"/>
              <a:ext cx="398926" cy="394566"/>
            </a:xfrm>
            <a:prstGeom prst="rect">
              <a:avLst/>
            </a:prstGeom>
          </p:spPr>
        </p:pic>
        <p:pic>
          <p:nvPicPr>
            <p:cNvPr id="20" name="Picture 19" descr="Logo, company name&#10;&#10;Description automatically generated">
              <a:extLst>
                <a:ext uri="{FF2B5EF4-FFF2-40B4-BE49-F238E27FC236}">
                  <a16:creationId xmlns:a16="http://schemas.microsoft.com/office/drawing/2014/main" id="{59C6519E-BAF0-EE81-6E27-CFAD86042A0C}"/>
                </a:ext>
              </a:extLst>
            </p:cNvPr>
            <p:cNvPicPr>
              <a:picLocks noChangeAspect="1"/>
            </p:cNvPicPr>
            <p:nvPr/>
          </p:nvPicPr>
          <p:blipFill>
            <a:blip r:embed="rId16"/>
            <a:stretch>
              <a:fillRect/>
            </a:stretch>
          </p:blipFill>
          <p:spPr>
            <a:xfrm>
              <a:off x="66849" y="1017768"/>
              <a:ext cx="1164072" cy="698443"/>
            </a:xfrm>
            <a:prstGeom prst="rect">
              <a:avLst/>
            </a:prstGeom>
          </p:spPr>
        </p:pic>
      </p:grpSp>
    </p:spTree>
    <p:extLst>
      <p:ext uri="{BB962C8B-B14F-4D97-AF65-F5344CB8AC3E}">
        <p14:creationId xmlns:p14="http://schemas.microsoft.com/office/powerpoint/2010/main" val="35677209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387F4-01F7-2C48-B7EF-ECC76C387E36}"/>
              </a:ext>
            </a:extLst>
          </p:cNvPr>
          <p:cNvSpPr>
            <a:spLocks noGrp="1"/>
          </p:cNvSpPr>
          <p:nvPr>
            <p:ph type="title"/>
          </p:nvPr>
        </p:nvSpPr>
        <p:spPr>
          <a:xfrm>
            <a:off x="685800" y="1659550"/>
            <a:ext cx="5762708" cy="1159800"/>
          </a:xfrm>
        </p:spPr>
        <p:txBody>
          <a:bodyPr/>
          <a:lstStyle/>
          <a:p>
            <a:r>
              <a:rPr lang="en-GB"/>
              <a:t>DEVELOPING A SELF-SUPERVISED COMPUTATIONAL INTELLIGENCE</a:t>
            </a:r>
          </a:p>
        </p:txBody>
      </p:sp>
      <p:sp>
        <p:nvSpPr>
          <p:cNvPr id="3" name="Subtitle 2">
            <a:extLst>
              <a:ext uri="{FF2B5EF4-FFF2-40B4-BE49-F238E27FC236}">
                <a16:creationId xmlns:a16="http://schemas.microsoft.com/office/drawing/2014/main" id="{09C1E494-9B89-3543-B23D-FC3B2F6D9229}"/>
              </a:ext>
            </a:extLst>
          </p:cNvPr>
          <p:cNvSpPr>
            <a:spLocks noGrp="1"/>
          </p:cNvSpPr>
          <p:nvPr>
            <p:ph type="body" idx="1"/>
          </p:nvPr>
        </p:nvSpPr>
        <p:spPr/>
        <p:txBody>
          <a:bodyPr/>
          <a:lstStyle/>
          <a:p>
            <a:r>
              <a:rPr lang="en-GB" dirty="0"/>
              <a:t>WHY IS IT RELEVANT?</a:t>
            </a:r>
          </a:p>
        </p:txBody>
      </p:sp>
      <p:sp>
        <p:nvSpPr>
          <p:cNvPr id="4" name="Slide Number Placeholder 3">
            <a:extLst>
              <a:ext uri="{FF2B5EF4-FFF2-40B4-BE49-F238E27FC236}">
                <a16:creationId xmlns:a16="http://schemas.microsoft.com/office/drawing/2014/main" id="{5D03AA26-D06E-2B41-B009-58352498CE20}"/>
              </a:ext>
            </a:extLst>
          </p:cNvPr>
          <p:cNvSpPr>
            <a:spLocks noGrp="1"/>
          </p:cNvSpPr>
          <p:nvPr>
            <p:ph type="sldNum" idx="12"/>
          </p:nvPr>
        </p:nvSpPr>
        <p:spPr/>
        <p:txBody>
          <a:bodyPr/>
          <a:lstStyle/>
          <a:p>
            <a:fld id="{00000000-1234-1234-1234-123412341234}" type="slidenum">
              <a:rPr lang="en" smtClean="0"/>
              <a:pPr/>
              <a:t>8</a:t>
            </a:fld>
            <a:endParaRPr lang="en"/>
          </a:p>
        </p:txBody>
      </p:sp>
    </p:spTree>
    <p:extLst>
      <p:ext uri="{BB962C8B-B14F-4D97-AF65-F5344CB8AC3E}">
        <p14:creationId xmlns:p14="http://schemas.microsoft.com/office/powerpoint/2010/main" val="26268175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FF077F-A785-EA4B-BDC1-180E9E5EA7AC}"/>
              </a:ext>
            </a:extLst>
          </p:cNvPr>
          <p:cNvSpPr>
            <a:spLocks noGrp="1"/>
          </p:cNvSpPr>
          <p:nvPr>
            <p:ph type="title"/>
          </p:nvPr>
        </p:nvSpPr>
        <p:spPr/>
        <p:txBody>
          <a:bodyPr/>
          <a:lstStyle/>
          <a:p>
            <a:r>
              <a:rPr lang="en-GB"/>
              <a:t>SUPERVISED AND UNSUPERVISED MACHINE LEARNING</a:t>
            </a:r>
          </a:p>
        </p:txBody>
      </p:sp>
      <p:sp>
        <p:nvSpPr>
          <p:cNvPr id="3" name="Subtitle 2">
            <a:extLst>
              <a:ext uri="{FF2B5EF4-FFF2-40B4-BE49-F238E27FC236}">
                <a16:creationId xmlns:a16="http://schemas.microsoft.com/office/drawing/2014/main" id="{146A9126-7FCA-EA4E-8DD5-C5FDFF098348}"/>
              </a:ext>
            </a:extLst>
          </p:cNvPr>
          <p:cNvSpPr>
            <a:spLocks noGrp="1"/>
          </p:cNvSpPr>
          <p:nvPr>
            <p:ph type="body" idx="1"/>
          </p:nvPr>
        </p:nvSpPr>
        <p:spPr/>
        <p:txBody>
          <a:bodyPr/>
          <a:lstStyle/>
          <a:p>
            <a:r>
              <a:rPr lang="en-GB" b="1"/>
              <a:t>TWO FACES OF THE SAME BIG DATA COIN</a:t>
            </a:r>
          </a:p>
        </p:txBody>
      </p:sp>
      <p:sp>
        <p:nvSpPr>
          <p:cNvPr id="4" name="Slide Number Placeholder 3">
            <a:extLst>
              <a:ext uri="{FF2B5EF4-FFF2-40B4-BE49-F238E27FC236}">
                <a16:creationId xmlns:a16="http://schemas.microsoft.com/office/drawing/2014/main" id="{79BD5DE0-E9B9-144E-ABBE-0BA258725CD6}"/>
              </a:ext>
            </a:extLst>
          </p:cNvPr>
          <p:cNvSpPr>
            <a:spLocks noGrp="1"/>
          </p:cNvSpPr>
          <p:nvPr>
            <p:ph type="sldNum" idx="12"/>
          </p:nvPr>
        </p:nvSpPr>
        <p:spPr/>
        <p:txBody>
          <a:bodyPr/>
          <a:lstStyle/>
          <a:p>
            <a:fld id="{00000000-1234-1234-1234-123412341234}" type="slidenum">
              <a:rPr lang="en" smtClean="0"/>
              <a:pPr/>
              <a:t>9</a:t>
            </a:fld>
            <a:endParaRPr lang="en"/>
          </a:p>
        </p:txBody>
      </p:sp>
      <p:pic>
        <p:nvPicPr>
          <p:cNvPr id="6" name="Picture 5" descr="A picture containing diagram&#10;&#10;Description automatically generated">
            <a:extLst>
              <a:ext uri="{FF2B5EF4-FFF2-40B4-BE49-F238E27FC236}">
                <a16:creationId xmlns:a16="http://schemas.microsoft.com/office/drawing/2014/main" id="{9D07B8C0-E42E-7D46-841A-8CD1B10AC5FC}"/>
              </a:ext>
            </a:extLst>
          </p:cNvPr>
          <p:cNvPicPr>
            <a:picLocks noChangeAspect="1"/>
          </p:cNvPicPr>
          <p:nvPr/>
        </p:nvPicPr>
        <p:blipFill>
          <a:blip r:embed="rId2"/>
          <a:stretch>
            <a:fillRect/>
          </a:stretch>
        </p:blipFill>
        <p:spPr>
          <a:xfrm>
            <a:off x="1421222" y="2226495"/>
            <a:ext cx="3855369" cy="2166161"/>
          </a:xfrm>
          <a:prstGeom prst="rect">
            <a:avLst/>
          </a:prstGeom>
        </p:spPr>
      </p:pic>
    </p:spTree>
    <p:extLst>
      <p:ext uri="{BB962C8B-B14F-4D97-AF65-F5344CB8AC3E}">
        <p14:creationId xmlns:p14="http://schemas.microsoft.com/office/powerpoint/2010/main" val="1817457922"/>
      </p:ext>
    </p:extLst>
  </p:cSld>
  <p:clrMapOvr>
    <a:masterClrMapping/>
  </p:clrMapOvr>
</p:sld>
</file>

<file path=ppt/theme/theme1.xml><?xml version="1.0" encoding="utf-8"?>
<a:theme xmlns:a="http://schemas.openxmlformats.org/drawingml/2006/main" name="SANO template">
  <a:themeElements>
    <a:clrScheme name="Custom 347">
      <a:dk1>
        <a:srgbClr val="050060"/>
      </a:dk1>
      <a:lt1>
        <a:srgbClr val="FFFFFF"/>
      </a:lt1>
      <a:dk2>
        <a:srgbClr val="585963"/>
      </a:dk2>
      <a:lt2>
        <a:srgbClr val="F3F3F3"/>
      </a:lt2>
      <a:accent1>
        <a:srgbClr val="0A2F9E"/>
      </a:accent1>
      <a:accent2>
        <a:srgbClr val="3544FF"/>
      </a:accent2>
      <a:accent3>
        <a:srgbClr val="24D6FF"/>
      </a:accent3>
      <a:accent4>
        <a:srgbClr val="00FFFF"/>
      </a:accent4>
      <a:accent5>
        <a:srgbClr val="A458FF"/>
      </a:accent5>
      <a:accent6>
        <a:srgbClr val="D392FF"/>
      </a:accent6>
      <a:hlink>
        <a:srgbClr val="FFFFFF"/>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B0B85324EEB3C458CF132BACB6418E0" ma:contentTypeVersion="8" ma:contentTypeDescription="Create a new document." ma:contentTypeScope="" ma:versionID="3f0386caf071de522f9833fb1c9ae745">
  <xsd:schema xmlns:xsd="http://www.w3.org/2001/XMLSchema" xmlns:xs="http://www.w3.org/2001/XMLSchema" xmlns:p="http://schemas.microsoft.com/office/2006/metadata/properties" xmlns:ns2="28ae9aee-dff9-4dd5-a949-4cf0360edfb2" targetNamespace="http://schemas.microsoft.com/office/2006/metadata/properties" ma:root="true" ma:fieldsID="144d07528a0b62a5d5b70750b8040e80" ns2:_="">
    <xsd:import namespace="28ae9aee-dff9-4dd5-a949-4cf0360edfb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8ae9aee-dff9-4dd5-a949-4cf0360edfb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56D170-74CE-4156-A710-4315BE5408C6}">
  <ds:schemaRefs>
    <ds:schemaRef ds:uri="28ae9aee-dff9-4dd5-a949-4cf0360edfb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12C15B9B-E2C9-4F86-8DD7-55FBAC0F1AC1}">
  <ds:schemaRefs>
    <ds:schemaRef ds:uri="28ae9aee-dff9-4dd5-a949-4cf0360edfb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B267ABB5-D8E5-473E-8348-AB1B8F29FA60}">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683</TotalTime>
  <Words>1623</Words>
  <Application>Microsoft Macintosh PowerPoint</Application>
  <PresentationFormat>On-screen Show (16:9)</PresentationFormat>
  <Paragraphs>235</Paragraphs>
  <Slides>21</Slides>
  <Notes>9</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21</vt:i4>
      </vt:variant>
    </vt:vector>
  </HeadingPairs>
  <TitlesOfParts>
    <vt:vector size="32" baseType="lpstr">
      <vt:lpstr>Calibri</vt:lpstr>
      <vt:lpstr>Arial</vt:lpstr>
      <vt:lpstr>Muli ExtraBold</vt:lpstr>
      <vt:lpstr>Muli ExtraLight</vt:lpstr>
      <vt:lpstr>Muli Light</vt:lpstr>
      <vt:lpstr>Muli Light</vt:lpstr>
      <vt:lpstr>Calibri Light</vt:lpstr>
      <vt:lpstr>Lexend Deca</vt:lpstr>
      <vt:lpstr>Muli</vt:lpstr>
      <vt:lpstr>SANO template</vt:lpstr>
      <vt:lpstr>Office Theme</vt:lpstr>
      <vt:lpstr>PowerPoint Presentation</vt:lpstr>
      <vt:lpstr>Objectives &amp; Areas</vt:lpstr>
      <vt:lpstr>Board, Council and Committee</vt:lpstr>
      <vt:lpstr>Sano IRAP Project</vt:lpstr>
      <vt:lpstr>EU Teaming Project</vt:lpstr>
      <vt:lpstr>Personal Health Data Science Group</vt:lpstr>
      <vt:lpstr>PowerPoint Presentation</vt:lpstr>
      <vt:lpstr>DEVELOPING A SELF-SUPERVISED COMPUTATIONAL INTELLIGENCE</vt:lpstr>
      <vt:lpstr>SUPERVISED AND UNSUPERVISED MACHINE LEARNING</vt:lpstr>
      <vt:lpstr> Supervise and Unsupervised Learning</vt:lpstr>
      <vt:lpstr>Architecture of Choice </vt:lpstr>
      <vt:lpstr>Self-Supervised Computational Intelligence Learning</vt:lpstr>
      <vt:lpstr>PowerPoint Presentation</vt:lpstr>
      <vt:lpstr>The journey so far…</vt:lpstr>
      <vt:lpstr>Testing Challenges</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Leszek Więckowski</dc:creator>
  <cp:lastModifiedBy>Alfredo  Ibias</cp:lastModifiedBy>
  <cp:revision>18</cp:revision>
  <cp:lastPrinted>2021-12-28T10:25:53Z</cp:lastPrinted>
  <dcterms:modified xsi:type="dcterms:W3CDTF">2022-07-06T13:53:13Z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0x0101004B0B85324EEB3C458CF132BACB6418E0</vt:lpwstr>
  </property>
</Properties>
</file>